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753600" cy="129921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6492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6492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6492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6492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6492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6492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6492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6492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6492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2008" y="-128"/>
      </p:cViewPr>
      <p:guideLst>
        <p:guide orient="horz" pos="4092"/>
        <p:guide pos="3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9976609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649287" latinLnBrk="0">
      <a:defRPr sz="1200">
        <a:latin typeface="+mj-lt"/>
        <a:ea typeface="+mj-ea"/>
        <a:cs typeface="+mj-cs"/>
        <a:sym typeface="Calibri"/>
      </a:defRPr>
    </a:lvl1pPr>
    <a:lvl2pPr indent="228600" defTabSz="649287" latinLnBrk="0">
      <a:defRPr sz="1200">
        <a:latin typeface="+mj-lt"/>
        <a:ea typeface="+mj-ea"/>
        <a:cs typeface="+mj-cs"/>
        <a:sym typeface="Calibri"/>
      </a:defRPr>
    </a:lvl2pPr>
    <a:lvl3pPr indent="457200" defTabSz="649287" latinLnBrk="0">
      <a:defRPr sz="1200">
        <a:latin typeface="+mj-lt"/>
        <a:ea typeface="+mj-ea"/>
        <a:cs typeface="+mj-cs"/>
        <a:sym typeface="Calibri"/>
      </a:defRPr>
    </a:lvl3pPr>
    <a:lvl4pPr indent="685800" defTabSz="649287" latinLnBrk="0">
      <a:defRPr sz="1200">
        <a:latin typeface="+mj-lt"/>
        <a:ea typeface="+mj-ea"/>
        <a:cs typeface="+mj-cs"/>
        <a:sym typeface="Calibri"/>
      </a:defRPr>
    </a:lvl4pPr>
    <a:lvl5pPr indent="914400" defTabSz="649287" latinLnBrk="0">
      <a:defRPr sz="1200">
        <a:latin typeface="+mj-lt"/>
        <a:ea typeface="+mj-ea"/>
        <a:cs typeface="+mj-cs"/>
        <a:sym typeface="Calibri"/>
      </a:defRPr>
    </a:lvl5pPr>
    <a:lvl6pPr indent="1143000" defTabSz="649287" latinLnBrk="0">
      <a:defRPr sz="1200">
        <a:latin typeface="+mj-lt"/>
        <a:ea typeface="+mj-ea"/>
        <a:cs typeface="+mj-cs"/>
        <a:sym typeface="Calibri"/>
      </a:defRPr>
    </a:lvl6pPr>
    <a:lvl7pPr indent="1371600" defTabSz="649287" latinLnBrk="0">
      <a:defRPr sz="1200">
        <a:latin typeface="+mj-lt"/>
        <a:ea typeface="+mj-ea"/>
        <a:cs typeface="+mj-cs"/>
        <a:sym typeface="Calibri"/>
      </a:defRPr>
    </a:lvl7pPr>
    <a:lvl8pPr indent="1600200" defTabSz="649287" latinLnBrk="0">
      <a:defRPr sz="1200">
        <a:latin typeface="+mj-lt"/>
        <a:ea typeface="+mj-ea"/>
        <a:cs typeface="+mj-cs"/>
        <a:sym typeface="Calibri"/>
      </a:defRPr>
    </a:lvl8pPr>
    <a:lvl9pPr indent="1828800" defTabSz="649287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731757" y="4039425"/>
            <a:ext cx="8293260" cy="2787264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463515" y="7368488"/>
            <a:ext cx="6829744" cy="332304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650276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1300551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950827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2601102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7547950" y="987281"/>
            <a:ext cx="2342644" cy="21036912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520023" y="987281"/>
            <a:ext cx="6865315" cy="2103691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770718" y="8355769"/>
            <a:ext cx="8293259" cy="2582584"/>
          </a:xfrm>
          <a:prstGeom prst="rect">
            <a:avLst/>
          </a:prstGeo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t>Titolo Testo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770718" y="5511317"/>
            <a:ext cx="8293259" cy="284445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</a:defRPr>
            </a:lvl1pPr>
            <a:lvl2pPr marL="0" indent="650276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</a:defRPr>
            </a:lvl2pPr>
            <a:lvl3pPr marL="0" indent="1300551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</a:defRPr>
            </a:lvl3pPr>
            <a:lvl4pPr marL="0" indent="1950827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</a:defRPr>
            </a:lvl4pPr>
            <a:lvl5pPr marL="0" indent="2601102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520024" y="5752117"/>
            <a:ext cx="4603978" cy="16272078"/>
          </a:xfrm>
          <a:prstGeom prst="rect">
            <a:avLst/>
          </a:prstGeom>
        </p:spPr>
        <p:txBody>
          <a:bodyPr/>
          <a:lstStyle>
            <a:lvl1pPr>
              <a:spcBef>
                <a:spcPts val="900"/>
              </a:spcBef>
              <a:defRPr sz="4000"/>
            </a:lvl1pPr>
            <a:lvl2pPr marL="1127405" indent="-478117">
              <a:spcBef>
                <a:spcPts val="900"/>
              </a:spcBef>
              <a:defRPr sz="4000"/>
            </a:lvl2pPr>
            <a:lvl3pPr marL="1764392" indent="-462642">
              <a:spcBef>
                <a:spcPts val="900"/>
              </a:spcBef>
              <a:defRPr sz="4000"/>
            </a:lvl3pPr>
            <a:lvl4pPr marL="2449268" indent="-498230">
              <a:spcBef>
                <a:spcPts val="900"/>
              </a:spcBef>
              <a:defRPr sz="4000"/>
            </a:lvl4pPr>
            <a:lvl5pPr marL="3100143" indent="-498230">
              <a:spcBef>
                <a:spcPts val="900"/>
              </a:spcBef>
              <a:defRPr sz="40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487839" y="520732"/>
            <a:ext cx="8781099" cy="2167203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487839" y="2910674"/>
            <a:ext cx="4310937" cy="121303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800"/>
              </a:spcBef>
              <a:buSzTx/>
              <a:buFontTx/>
              <a:buNone/>
              <a:defRPr sz="3400" b="1"/>
            </a:lvl1pPr>
            <a:lvl2pPr marL="0" indent="650276">
              <a:spcBef>
                <a:spcPts val="800"/>
              </a:spcBef>
              <a:buSzTx/>
              <a:buFontTx/>
              <a:buNone/>
              <a:defRPr sz="3400" b="1"/>
            </a:lvl2pPr>
            <a:lvl3pPr marL="0" indent="1300551">
              <a:spcBef>
                <a:spcPts val="800"/>
              </a:spcBef>
              <a:buSzTx/>
              <a:buFontTx/>
              <a:buNone/>
              <a:defRPr sz="3400" b="1"/>
            </a:lvl3pPr>
            <a:lvl4pPr marL="0" indent="1950827">
              <a:spcBef>
                <a:spcPts val="800"/>
              </a:spcBef>
              <a:buSzTx/>
              <a:buFontTx/>
              <a:buNone/>
              <a:defRPr sz="3400" b="1"/>
            </a:lvl4pPr>
            <a:lvl5pPr marL="0" indent="2601102">
              <a:spcBef>
                <a:spcPts val="800"/>
              </a:spcBef>
              <a:buSzTx/>
              <a:buFontTx/>
              <a:buNone/>
              <a:defRPr sz="3400" b="1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4956307" y="2910674"/>
            <a:ext cx="4312631" cy="1213031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800"/>
              </a:spcBef>
              <a:buSzTx/>
              <a:buFontTx/>
              <a:buNone/>
              <a:defRPr sz="3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487839" y="517721"/>
            <a:ext cx="3209913" cy="2203322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t>Titolo Testo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3814628" y="517721"/>
            <a:ext cx="5454309" cy="11097883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half" idx="13"/>
          </p:nvPr>
        </p:nvSpPr>
        <p:spPr>
          <a:xfrm>
            <a:off x="487839" y="2721043"/>
            <a:ext cx="3209913" cy="8894562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00"/>
              </a:spcBef>
              <a:buSzTx/>
              <a:buFontTx/>
              <a:buNone/>
              <a:defRPr sz="20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1912396" y="9102249"/>
            <a:ext cx="5854066" cy="1074573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t>Titolo Testo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1912396" y="1161860"/>
            <a:ext cx="5854066" cy="780192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1912396" y="10176820"/>
            <a:ext cx="5854066" cy="152607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SzTx/>
              <a:buFontTx/>
              <a:buNone/>
              <a:defRPr sz="2000"/>
            </a:lvl1pPr>
            <a:lvl2pPr marL="0" indent="650276">
              <a:spcBef>
                <a:spcPts val="400"/>
              </a:spcBef>
              <a:buSzTx/>
              <a:buFontTx/>
              <a:buNone/>
              <a:defRPr sz="2000"/>
            </a:lvl2pPr>
            <a:lvl3pPr marL="0" indent="1300551">
              <a:spcBef>
                <a:spcPts val="400"/>
              </a:spcBef>
              <a:buSzTx/>
              <a:buFontTx/>
              <a:buNone/>
              <a:defRPr sz="2000"/>
            </a:lvl3pPr>
            <a:lvl4pPr marL="0" indent="1950827">
              <a:spcBef>
                <a:spcPts val="400"/>
              </a:spcBef>
              <a:buSzTx/>
              <a:buFontTx/>
              <a:buNone/>
              <a:defRPr sz="2000"/>
            </a:lvl4pPr>
            <a:lvl5pPr marL="0" indent="2601102">
              <a:spcBef>
                <a:spcPts val="400"/>
              </a:spcBef>
              <a:buSzTx/>
              <a:buFontTx/>
              <a:buNone/>
              <a:defRPr sz="20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87362" y="520700"/>
            <a:ext cx="8782051" cy="2166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8" tIns="65028" rIns="65028" bIns="65028" anchor="ctr">
            <a:normAutofit/>
          </a:bodyPr>
          <a:lstStyle/>
          <a:p>
            <a:r>
              <a:t>Titolo Testo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87362" y="3033713"/>
            <a:ext cx="8782051" cy="8582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8" tIns="65028" rIns="65028" bIns="65028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907805" y="12199996"/>
            <a:ext cx="361609" cy="396758"/>
          </a:xfrm>
          <a:prstGeom prst="rect">
            <a:avLst/>
          </a:prstGeom>
          <a:ln w="12700">
            <a:miter lim="400000"/>
          </a:ln>
        </p:spPr>
        <p:txBody>
          <a:bodyPr wrap="none" lIns="65028" tIns="65028" rIns="65028" bIns="65028" anchor="ctr">
            <a:spAutoFit/>
          </a:bodyPr>
          <a:lstStyle>
            <a:lvl1pPr algn="r" defTabSz="650276">
              <a:defRPr sz="17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med"/>
  <p:txStyles>
    <p:titleStyle>
      <a:lvl1pPr marL="0" marR="0" indent="0" algn="ctr" defTabSz="649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649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649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649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649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457200" algn="ctr" defTabSz="649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914400" algn="ctr" defTabSz="649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1371600" algn="ctr" defTabSz="649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1828800" algn="ctr" defTabSz="649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487362" marR="0" indent="-487362" algn="l" defTabSz="649287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1116647" marR="0" indent="-467359" algn="l" defTabSz="649287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–"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739900" marR="0" indent="-438150" algn="l" defTabSz="649287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483077" marR="0" indent="-532039" algn="l" defTabSz="649287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–"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3133952" marR="0" indent="-532039" algn="l" defTabSz="649287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»"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785533" marR="0" indent="-534154" algn="l" defTabSz="649287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435807" marR="0" indent="-534154" algn="l" defTabSz="649287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5086084" marR="0" indent="-534154" algn="l" defTabSz="649287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736359" marR="0" indent="-534154" algn="l" defTabSz="649287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65027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65027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65027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65027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65027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65027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65027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65027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65027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image1.png" descr="Estratto da Scheda contatti AIM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2700" y="88106"/>
            <a:ext cx="9752014" cy="13003214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Shape 113"/>
          <p:cNvSpPr/>
          <p:nvPr/>
        </p:nvSpPr>
        <p:spPr>
          <a:xfrm>
            <a:off x="439737" y="2492375"/>
            <a:ext cx="8232776" cy="39624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rPr dirty="0"/>
              <a:t> </a:t>
            </a:r>
          </a:p>
        </p:txBody>
      </p:sp>
      <p:sp>
        <p:nvSpPr>
          <p:cNvPr id="114" name="Shape 114"/>
          <p:cNvSpPr/>
          <p:nvPr/>
        </p:nvSpPr>
        <p:spPr>
          <a:xfrm>
            <a:off x="446087" y="3054350"/>
            <a:ext cx="8232776" cy="39624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15" name="Shape 115"/>
          <p:cNvSpPr/>
          <p:nvPr/>
        </p:nvSpPr>
        <p:spPr>
          <a:xfrm>
            <a:off x="503237" y="3690937"/>
            <a:ext cx="4792664" cy="400111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</p:spPr>
        <p:txBody>
          <a:bodyPr lIns="45719" rIns="45719"/>
          <a:lstStyle/>
          <a:p>
            <a:pPr defTabSz="650276">
              <a:defRPr sz="2000"/>
            </a:pPr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5600700" y="3689350"/>
            <a:ext cx="3306763" cy="39624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17" name="Shape 117"/>
          <p:cNvSpPr/>
          <p:nvPr/>
        </p:nvSpPr>
        <p:spPr>
          <a:xfrm>
            <a:off x="438150" y="4278312"/>
            <a:ext cx="3306763" cy="396241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18" name="Shape 118"/>
          <p:cNvSpPr/>
          <p:nvPr/>
        </p:nvSpPr>
        <p:spPr>
          <a:xfrm>
            <a:off x="3917950" y="4265612"/>
            <a:ext cx="2513014" cy="396241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19" name="Shape 119"/>
          <p:cNvSpPr/>
          <p:nvPr/>
        </p:nvSpPr>
        <p:spPr>
          <a:xfrm>
            <a:off x="6545263" y="4265612"/>
            <a:ext cx="2439987" cy="396241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20" name="Shape 120"/>
          <p:cNvSpPr/>
          <p:nvPr/>
        </p:nvSpPr>
        <p:spPr>
          <a:xfrm>
            <a:off x="361950" y="5021262"/>
            <a:ext cx="4705350" cy="396241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21" name="Shape 121"/>
          <p:cNvSpPr/>
          <p:nvPr/>
        </p:nvSpPr>
        <p:spPr>
          <a:xfrm>
            <a:off x="5327650" y="5027612"/>
            <a:ext cx="3892550" cy="396241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22" name="Shape 122"/>
          <p:cNvSpPr/>
          <p:nvPr/>
        </p:nvSpPr>
        <p:spPr>
          <a:xfrm>
            <a:off x="374650" y="5613400"/>
            <a:ext cx="6083300" cy="39624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23" name="Shape 123"/>
          <p:cNvSpPr/>
          <p:nvPr/>
        </p:nvSpPr>
        <p:spPr>
          <a:xfrm>
            <a:off x="367506" y="6224587"/>
            <a:ext cx="4846638" cy="396241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24" name="Shape 124"/>
          <p:cNvSpPr/>
          <p:nvPr/>
        </p:nvSpPr>
        <p:spPr>
          <a:xfrm>
            <a:off x="382389" y="6835775"/>
            <a:ext cx="2925961" cy="39624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25" name="Shape 125"/>
          <p:cNvSpPr/>
          <p:nvPr/>
        </p:nvSpPr>
        <p:spPr>
          <a:xfrm>
            <a:off x="3460750" y="6835775"/>
            <a:ext cx="2459037" cy="39624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26" name="Shape 126"/>
          <p:cNvSpPr/>
          <p:nvPr/>
        </p:nvSpPr>
        <p:spPr>
          <a:xfrm>
            <a:off x="6083300" y="6835775"/>
            <a:ext cx="2609850" cy="39624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27" name="Shape 127"/>
          <p:cNvSpPr/>
          <p:nvPr/>
        </p:nvSpPr>
        <p:spPr>
          <a:xfrm>
            <a:off x="4845050" y="7750175"/>
            <a:ext cx="539750" cy="39624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28" name="Shape 128"/>
          <p:cNvSpPr/>
          <p:nvPr/>
        </p:nvSpPr>
        <p:spPr>
          <a:xfrm>
            <a:off x="2000250" y="8702675"/>
            <a:ext cx="539750" cy="39624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29" name="Shape 129"/>
          <p:cNvSpPr/>
          <p:nvPr/>
        </p:nvSpPr>
        <p:spPr>
          <a:xfrm>
            <a:off x="4845050" y="8720138"/>
            <a:ext cx="539750" cy="396241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30" name="Shape 130"/>
          <p:cNvSpPr/>
          <p:nvPr/>
        </p:nvSpPr>
        <p:spPr>
          <a:xfrm>
            <a:off x="7442200" y="8740775"/>
            <a:ext cx="539750" cy="39624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31" name="Shape 131"/>
          <p:cNvSpPr/>
          <p:nvPr/>
        </p:nvSpPr>
        <p:spPr>
          <a:xfrm>
            <a:off x="2349500" y="9466263"/>
            <a:ext cx="539750" cy="396241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32" name="Shape 132"/>
          <p:cNvSpPr/>
          <p:nvPr/>
        </p:nvSpPr>
        <p:spPr>
          <a:xfrm>
            <a:off x="3575050" y="9478963"/>
            <a:ext cx="539750" cy="396241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33" name="Shape 133"/>
          <p:cNvSpPr/>
          <p:nvPr/>
        </p:nvSpPr>
        <p:spPr>
          <a:xfrm>
            <a:off x="2359025" y="10266363"/>
            <a:ext cx="539750" cy="396241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rPr dirty="0"/>
              <a:t> </a:t>
            </a:r>
          </a:p>
        </p:txBody>
      </p:sp>
      <p:sp>
        <p:nvSpPr>
          <p:cNvPr id="134" name="Shape 134"/>
          <p:cNvSpPr/>
          <p:nvPr/>
        </p:nvSpPr>
        <p:spPr>
          <a:xfrm>
            <a:off x="3575050" y="10266363"/>
            <a:ext cx="539750" cy="396241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35" name="Shape 135"/>
          <p:cNvSpPr/>
          <p:nvPr/>
        </p:nvSpPr>
        <p:spPr>
          <a:xfrm>
            <a:off x="1346200" y="11047413"/>
            <a:ext cx="539750" cy="396241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36" name="Shape 136"/>
          <p:cNvSpPr/>
          <p:nvPr/>
        </p:nvSpPr>
        <p:spPr>
          <a:xfrm>
            <a:off x="3349625" y="11066463"/>
            <a:ext cx="539750" cy="396241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37" name="Shape 137"/>
          <p:cNvSpPr/>
          <p:nvPr/>
        </p:nvSpPr>
        <p:spPr>
          <a:xfrm>
            <a:off x="5270500" y="11047413"/>
            <a:ext cx="539750" cy="396241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38" name="Shape 138"/>
          <p:cNvSpPr/>
          <p:nvPr/>
        </p:nvSpPr>
        <p:spPr>
          <a:xfrm>
            <a:off x="468312" y="11866563"/>
            <a:ext cx="8866189" cy="320041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</p:spPr>
        <p:txBody>
          <a:bodyPr lIns="45719" rIns="45719">
            <a:spAutoFit/>
          </a:bodyPr>
          <a:lstStyle/>
          <a:p>
            <a:pPr defTabSz="650276">
              <a:defRPr sz="1500"/>
            </a:pPr>
            <a:endParaRPr/>
          </a:p>
        </p:txBody>
      </p:sp>
      <p:sp>
        <p:nvSpPr>
          <p:cNvPr id="139" name="Shape 139"/>
          <p:cNvSpPr/>
          <p:nvPr/>
        </p:nvSpPr>
        <p:spPr>
          <a:xfrm>
            <a:off x="7442200" y="7750175"/>
            <a:ext cx="539750" cy="39624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40" name="Shape 140"/>
          <p:cNvSpPr/>
          <p:nvPr/>
        </p:nvSpPr>
        <p:spPr>
          <a:xfrm>
            <a:off x="5504036" y="6297930"/>
            <a:ext cx="3539778" cy="39624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  <p:sp>
        <p:nvSpPr>
          <p:cNvPr id="141" name="Shape 141"/>
          <p:cNvSpPr/>
          <p:nvPr/>
        </p:nvSpPr>
        <p:spPr>
          <a:xfrm>
            <a:off x="1974850" y="7769225"/>
            <a:ext cx="539750" cy="39624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50276">
              <a:defRPr sz="2000"/>
            </a:lvl1pPr>
          </a:lstStyle>
          <a:p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SCHEDARecruiting">
  <a:themeElements>
    <a:clrScheme name="SCHEDARecruiting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SCHEDARecruiting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SCHEDARecruiti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64928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64928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CHEDARecruiting">
  <a:themeElements>
    <a:clrScheme name="SCHEDARecruiting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SCHEDARecruiting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SCHEDARecruiti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64928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64928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Macintosh PowerPoint</Application>
  <PresentationFormat>Personalizzato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SCHEDARecruiting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cp:lastModifiedBy>Admin</cp:lastModifiedBy>
  <cp:revision>1</cp:revision>
  <dcterms:modified xsi:type="dcterms:W3CDTF">2019-03-25T15:29:56Z</dcterms:modified>
</cp:coreProperties>
</file>