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221" r:id="rId2"/>
    <p:sldMasterId id="2147484306" r:id="rId3"/>
    <p:sldMasterId id="2147484329" r:id="rId4"/>
  </p:sldMasterIdLst>
  <p:notesMasterIdLst>
    <p:notesMasterId r:id="rId39"/>
  </p:notesMasterIdLst>
  <p:handoutMasterIdLst>
    <p:handoutMasterId r:id="rId40"/>
  </p:handoutMasterIdLst>
  <p:sldIdLst>
    <p:sldId id="1649" r:id="rId5"/>
    <p:sldId id="1610" r:id="rId6"/>
    <p:sldId id="1484" r:id="rId7"/>
    <p:sldId id="1667" r:id="rId8"/>
    <p:sldId id="1485" r:id="rId9"/>
    <p:sldId id="1487" r:id="rId10"/>
    <p:sldId id="1488" r:id="rId11"/>
    <p:sldId id="1491" r:id="rId12"/>
    <p:sldId id="1566" r:id="rId13"/>
    <p:sldId id="1657" r:id="rId14"/>
    <p:sldId id="1658" r:id="rId15"/>
    <p:sldId id="1659" r:id="rId16"/>
    <p:sldId id="1660" r:id="rId17"/>
    <p:sldId id="1661" r:id="rId18"/>
    <p:sldId id="1662" r:id="rId19"/>
    <p:sldId id="1663" r:id="rId20"/>
    <p:sldId id="1664" r:id="rId21"/>
    <p:sldId id="1665" r:id="rId22"/>
    <p:sldId id="1666" r:id="rId23"/>
    <p:sldId id="1573" r:id="rId24"/>
    <p:sldId id="1574" r:id="rId25"/>
    <p:sldId id="1575" r:id="rId26"/>
    <p:sldId id="1576" r:id="rId27"/>
    <p:sldId id="1609" r:id="rId28"/>
    <p:sldId id="1608" r:id="rId29"/>
    <p:sldId id="1605" r:id="rId30"/>
    <p:sldId id="1607" r:id="rId31"/>
    <p:sldId id="1586" r:id="rId32"/>
    <p:sldId id="1653" r:id="rId33"/>
    <p:sldId id="1656" r:id="rId34"/>
    <p:sldId id="1633" r:id="rId35"/>
    <p:sldId id="1635" r:id="rId36"/>
    <p:sldId id="1617" r:id="rId37"/>
    <p:sldId id="1648" r:id="rId38"/>
  </p:sldIdLst>
  <p:sldSz cx="9144000" cy="6858000" type="screen4x3"/>
  <p:notesSz cx="6724650" cy="9874250"/>
  <p:defaultTextStyle>
    <a:defPPr>
      <a:defRPr lang="it-IT"/>
    </a:defPPr>
    <a:lvl1pPr algn="l" defTabSz="457200" rtl="0" fontAlgn="base">
      <a:spcBef>
        <a:spcPct val="0"/>
      </a:spcBef>
      <a:spcAft>
        <a:spcPct val="0"/>
      </a:spcAft>
      <a:defRPr sz="3600" i="1" kern="1200">
        <a:solidFill>
          <a:schemeClr val="accent1"/>
        </a:solidFill>
        <a:latin typeface="Arial Black" pitchFamily="34" charset="0"/>
        <a:ea typeface="+mn-ea"/>
        <a:cs typeface="Arial" charset="0"/>
      </a:defRPr>
    </a:lvl1pPr>
    <a:lvl2pPr marL="457200" algn="l" defTabSz="457200" rtl="0" fontAlgn="base">
      <a:spcBef>
        <a:spcPct val="0"/>
      </a:spcBef>
      <a:spcAft>
        <a:spcPct val="0"/>
      </a:spcAft>
      <a:defRPr sz="3600" i="1" kern="1200">
        <a:solidFill>
          <a:schemeClr val="accent1"/>
        </a:solidFill>
        <a:latin typeface="Arial Black" pitchFamily="34" charset="0"/>
        <a:ea typeface="+mn-ea"/>
        <a:cs typeface="Arial" charset="0"/>
      </a:defRPr>
    </a:lvl2pPr>
    <a:lvl3pPr marL="914400" algn="l" defTabSz="457200" rtl="0" fontAlgn="base">
      <a:spcBef>
        <a:spcPct val="0"/>
      </a:spcBef>
      <a:spcAft>
        <a:spcPct val="0"/>
      </a:spcAft>
      <a:defRPr sz="3600" i="1" kern="1200">
        <a:solidFill>
          <a:schemeClr val="accent1"/>
        </a:solidFill>
        <a:latin typeface="Arial Black" pitchFamily="34" charset="0"/>
        <a:ea typeface="+mn-ea"/>
        <a:cs typeface="Arial" charset="0"/>
      </a:defRPr>
    </a:lvl3pPr>
    <a:lvl4pPr marL="1371600" algn="l" defTabSz="457200" rtl="0" fontAlgn="base">
      <a:spcBef>
        <a:spcPct val="0"/>
      </a:spcBef>
      <a:spcAft>
        <a:spcPct val="0"/>
      </a:spcAft>
      <a:defRPr sz="3600" i="1" kern="1200">
        <a:solidFill>
          <a:schemeClr val="accent1"/>
        </a:solidFill>
        <a:latin typeface="Arial Black" pitchFamily="34" charset="0"/>
        <a:ea typeface="+mn-ea"/>
        <a:cs typeface="Arial" charset="0"/>
      </a:defRPr>
    </a:lvl4pPr>
    <a:lvl5pPr marL="1828800" algn="l" defTabSz="457200" rtl="0" fontAlgn="base">
      <a:spcBef>
        <a:spcPct val="0"/>
      </a:spcBef>
      <a:spcAft>
        <a:spcPct val="0"/>
      </a:spcAft>
      <a:defRPr sz="3600" i="1" kern="1200">
        <a:solidFill>
          <a:schemeClr val="accent1"/>
        </a:solidFill>
        <a:latin typeface="Arial Black" pitchFamily="34" charset="0"/>
        <a:ea typeface="+mn-ea"/>
        <a:cs typeface="Arial" charset="0"/>
      </a:defRPr>
    </a:lvl5pPr>
    <a:lvl6pPr marL="2286000" algn="l" defTabSz="914400" rtl="0" eaLnBrk="1" latinLnBrk="0" hangingPunct="1">
      <a:defRPr sz="3600" i="1" kern="1200">
        <a:solidFill>
          <a:schemeClr val="accent1"/>
        </a:solidFill>
        <a:latin typeface="Arial Black" pitchFamily="34" charset="0"/>
        <a:ea typeface="+mn-ea"/>
        <a:cs typeface="Arial" charset="0"/>
      </a:defRPr>
    </a:lvl6pPr>
    <a:lvl7pPr marL="2743200" algn="l" defTabSz="914400" rtl="0" eaLnBrk="1" latinLnBrk="0" hangingPunct="1">
      <a:defRPr sz="3600" i="1" kern="1200">
        <a:solidFill>
          <a:schemeClr val="accent1"/>
        </a:solidFill>
        <a:latin typeface="Arial Black" pitchFamily="34" charset="0"/>
        <a:ea typeface="+mn-ea"/>
        <a:cs typeface="Arial" charset="0"/>
      </a:defRPr>
    </a:lvl7pPr>
    <a:lvl8pPr marL="3200400" algn="l" defTabSz="914400" rtl="0" eaLnBrk="1" latinLnBrk="0" hangingPunct="1">
      <a:defRPr sz="3600" i="1" kern="1200">
        <a:solidFill>
          <a:schemeClr val="accent1"/>
        </a:solidFill>
        <a:latin typeface="Arial Black" pitchFamily="34" charset="0"/>
        <a:ea typeface="+mn-ea"/>
        <a:cs typeface="Arial" charset="0"/>
      </a:defRPr>
    </a:lvl8pPr>
    <a:lvl9pPr marL="3657600" algn="l" defTabSz="914400" rtl="0" eaLnBrk="1" latinLnBrk="0" hangingPunct="1">
      <a:defRPr sz="3600" i="1" kern="1200">
        <a:solidFill>
          <a:schemeClr val="accent1"/>
        </a:solidFill>
        <a:latin typeface="Arial Black"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67DE"/>
    <a:srgbClr val="CCECFF"/>
    <a:srgbClr val="000099"/>
    <a:srgbClr val="717171"/>
    <a:srgbClr val="A84B22"/>
    <a:srgbClr val="98862A"/>
    <a:srgbClr val="0000CC"/>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4084" autoAdjust="0"/>
    <p:restoredTop sz="92738" autoAdjust="0"/>
  </p:normalViewPr>
  <p:slideViewPr>
    <p:cSldViewPr snapToObjects="1">
      <p:cViewPr>
        <p:scale>
          <a:sx n="70" d="100"/>
          <a:sy n="70" d="100"/>
        </p:scale>
        <p:origin x="-1854" y="-426"/>
      </p:cViewPr>
      <p:guideLst>
        <p:guide orient="horz" pos="799"/>
        <p:guide pos="1202"/>
      </p:guideLst>
    </p:cSldViewPr>
  </p:slideViewPr>
  <p:outlineViewPr>
    <p:cViewPr>
      <p:scale>
        <a:sx n="33" d="100"/>
        <a:sy n="33" d="100"/>
      </p:scale>
      <p:origin x="0" y="7744"/>
    </p:cViewPr>
  </p:outlineViewPr>
  <p:notesTextViewPr>
    <p:cViewPr>
      <p:scale>
        <a:sx n="100" d="100"/>
        <a:sy n="100" d="100"/>
      </p:scale>
      <p:origin x="0" y="0"/>
    </p:cViewPr>
  </p:notesTextViewPr>
  <p:sorterViewPr>
    <p:cViewPr>
      <p:scale>
        <a:sx n="75" d="100"/>
        <a:sy n="75" d="100"/>
      </p:scale>
      <p:origin x="0" y="0"/>
    </p:cViewPr>
  </p:sorterViewPr>
  <p:notesViewPr>
    <p:cSldViewPr snapToObjects="1">
      <p:cViewPr varScale="1">
        <p:scale>
          <a:sx n="83" d="100"/>
          <a:sy n="83" d="100"/>
        </p:scale>
        <p:origin x="-2040" y="-84"/>
      </p:cViewPr>
      <p:guideLst>
        <p:guide orient="horz" pos="3110"/>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bwMode="auto">
          <a:xfrm>
            <a:off x="0" y="0"/>
            <a:ext cx="2914650" cy="493713"/>
          </a:xfrm>
          <a:prstGeom prst="rect">
            <a:avLst/>
          </a:prstGeom>
          <a:noFill/>
          <a:ln w="9525">
            <a:noFill/>
            <a:miter lim="800000"/>
            <a:headEnd/>
            <a:tailEnd/>
          </a:ln>
        </p:spPr>
        <p:txBody>
          <a:bodyPr vert="horz" wrap="square" lIns="90284" tIns="45139" rIns="90284" bIns="45139" numCol="1" anchor="t" anchorCtr="0" compatLnSpc="1">
            <a:prstTxWarp prst="textNoShape">
              <a:avLst/>
            </a:prstTxWarp>
          </a:bodyPr>
          <a:lstStyle>
            <a:lvl1pPr defTabSz="450781">
              <a:defRPr sz="1200" i="0">
                <a:solidFill>
                  <a:schemeClr val="tx1"/>
                </a:solidFill>
                <a:latin typeface="Calibri" pitchFamily="34" charset="0"/>
              </a:defRPr>
            </a:lvl1pPr>
          </a:lstStyle>
          <a:p>
            <a:pPr>
              <a:defRPr/>
            </a:pPr>
            <a:endParaRPr lang="it-IT"/>
          </a:p>
        </p:txBody>
      </p:sp>
      <p:sp>
        <p:nvSpPr>
          <p:cNvPr id="3" name="Segnaposto data 2"/>
          <p:cNvSpPr>
            <a:spLocks noGrp="1"/>
          </p:cNvSpPr>
          <p:nvPr>
            <p:ph type="dt" sz="quarter" idx="1"/>
          </p:nvPr>
        </p:nvSpPr>
        <p:spPr bwMode="auto">
          <a:xfrm>
            <a:off x="3808413" y="0"/>
            <a:ext cx="2914650" cy="493713"/>
          </a:xfrm>
          <a:prstGeom prst="rect">
            <a:avLst/>
          </a:prstGeom>
          <a:noFill/>
          <a:ln w="9525">
            <a:noFill/>
            <a:miter lim="800000"/>
            <a:headEnd/>
            <a:tailEnd/>
          </a:ln>
        </p:spPr>
        <p:txBody>
          <a:bodyPr vert="horz" wrap="square" lIns="90284" tIns="45139" rIns="90284" bIns="45139" numCol="1" anchor="t" anchorCtr="0" compatLnSpc="1">
            <a:prstTxWarp prst="textNoShape">
              <a:avLst/>
            </a:prstTxWarp>
          </a:bodyPr>
          <a:lstStyle>
            <a:lvl1pPr algn="r" defTabSz="450781">
              <a:defRPr sz="1200" i="0">
                <a:solidFill>
                  <a:schemeClr val="tx1"/>
                </a:solidFill>
                <a:latin typeface="Calibri" pitchFamily="34" charset="0"/>
              </a:defRPr>
            </a:lvl1pPr>
          </a:lstStyle>
          <a:p>
            <a:pPr>
              <a:defRPr/>
            </a:pPr>
            <a:fld id="{5F2B75F9-31F2-4E9F-976D-4AE11D643175}" type="datetimeFigureOut">
              <a:rPr lang="it-IT"/>
              <a:pPr>
                <a:defRPr/>
              </a:pPr>
              <a:t>27/03/2015</a:t>
            </a:fld>
            <a:endParaRPr lang="it-IT"/>
          </a:p>
        </p:txBody>
      </p:sp>
      <p:sp>
        <p:nvSpPr>
          <p:cNvPr id="4" name="Segnaposto piè di pagina 3"/>
          <p:cNvSpPr>
            <a:spLocks noGrp="1"/>
          </p:cNvSpPr>
          <p:nvPr>
            <p:ph type="ftr" sz="quarter" idx="2"/>
          </p:nvPr>
        </p:nvSpPr>
        <p:spPr bwMode="auto">
          <a:xfrm>
            <a:off x="0" y="9378950"/>
            <a:ext cx="2914650" cy="493713"/>
          </a:xfrm>
          <a:prstGeom prst="rect">
            <a:avLst/>
          </a:prstGeom>
          <a:noFill/>
          <a:ln w="9525">
            <a:noFill/>
            <a:miter lim="800000"/>
            <a:headEnd/>
            <a:tailEnd/>
          </a:ln>
        </p:spPr>
        <p:txBody>
          <a:bodyPr vert="horz" wrap="square" lIns="90284" tIns="45139" rIns="90284" bIns="45139" numCol="1" anchor="b" anchorCtr="0" compatLnSpc="1">
            <a:prstTxWarp prst="textNoShape">
              <a:avLst/>
            </a:prstTxWarp>
          </a:bodyPr>
          <a:lstStyle>
            <a:lvl1pPr defTabSz="450781">
              <a:defRPr sz="1200" i="0">
                <a:solidFill>
                  <a:schemeClr val="tx1"/>
                </a:solidFill>
                <a:latin typeface="Calibri" pitchFamily="34" charset="0"/>
              </a:defRPr>
            </a:lvl1pPr>
          </a:lstStyle>
          <a:p>
            <a:pPr>
              <a:defRPr/>
            </a:pPr>
            <a:endParaRPr lang="it-IT"/>
          </a:p>
        </p:txBody>
      </p:sp>
      <p:sp>
        <p:nvSpPr>
          <p:cNvPr id="5" name="Segnaposto numero diapositiva 4"/>
          <p:cNvSpPr>
            <a:spLocks noGrp="1"/>
          </p:cNvSpPr>
          <p:nvPr>
            <p:ph type="sldNum" sz="quarter" idx="3"/>
          </p:nvPr>
        </p:nvSpPr>
        <p:spPr bwMode="auto">
          <a:xfrm>
            <a:off x="3808413" y="9378950"/>
            <a:ext cx="2914650" cy="493713"/>
          </a:xfrm>
          <a:prstGeom prst="rect">
            <a:avLst/>
          </a:prstGeom>
          <a:noFill/>
          <a:ln w="9525">
            <a:noFill/>
            <a:miter lim="800000"/>
            <a:headEnd/>
            <a:tailEnd/>
          </a:ln>
        </p:spPr>
        <p:txBody>
          <a:bodyPr vert="horz" wrap="square" lIns="90284" tIns="45139" rIns="90284" bIns="45139" numCol="1" anchor="b" anchorCtr="0" compatLnSpc="1">
            <a:prstTxWarp prst="textNoShape">
              <a:avLst/>
            </a:prstTxWarp>
          </a:bodyPr>
          <a:lstStyle>
            <a:lvl1pPr algn="r" defTabSz="450781">
              <a:defRPr sz="1200" i="0">
                <a:solidFill>
                  <a:schemeClr val="tx1"/>
                </a:solidFill>
                <a:latin typeface="Calibri" pitchFamily="34" charset="0"/>
              </a:defRPr>
            </a:lvl1pPr>
          </a:lstStyle>
          <a:p>
            <a:pPr>
              <a:defRPr/>
            </a:pPr>
            <a:fld id="{0A7FFF78-6749-48CA-97BC-7D69D3E60499}" type="slidenum">
              <a:rPr lang="it-IT"/>
              <a:pPr>
                <a:defRPr/>
              </a:pPr>
              <a:t>‹N›</a:t>
            </a:fld>
            <a:endParaRPr lang="it-IT"/>
          </a:p>
        </p:txBody>
      </p:sp>
    </p:spTree>
    <p:extLst>
      <p:ext uri="{BB962C8B-B14F-4D97-AF65-F5344CB8AC3E}">
        <p14:creationId xmlns:p14="http://schemas.microsoft.com/office/powerpoint/2010/main" val="383658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bwMode="auto">
          <a:xfrm>
            <a:off x="0" y="0"/>
            <a:ext cx="2914650" cy="493713"/>
          </a:xfrm>
          <a:prstGeom prst="rect">
            <a:avLst/>
          </a:prstGeom>
          <a:noFill/>
          <a:ln w="9525">
            <a:noFill/>
            <a:miter lim="800000"/>
            <a:headEnd/>
            <a:tailEnd/>
          </a:ln>
        </p:spPr>
        <p:txBody>
          <a:bodyPr vert="horz" wrap="square" lIns="90284" tIns="45139" rIns="90284" bIns="45139" numCol="1" anchor="t" anchorCtr="0" compatLnSpc="1">
            <a:prstTxWarp prst="textNoShape">
              <a:avLst/>
            </a:prstTxWarp>
          </a:bodyPr>
          <a:lstStyle>
            <a:lvl1pPr defTabSz="450781">
              <a:defRPr sz="1200" i="0">
                <a:solidFill>
                  <a:schemeClr val="tx1"/>
                </a:solidFill>
                <a:latin typeface="Calibri" pitchFamily="34" charset="0"/>
              </a:defRPr>
            </a:lvl1pPr>
          </a:lstStyle>
          <a:p>
            <a:pPr>
              <a:defRPr/>
            </a:pPr>
            <a:endParaRPr lang="it-IT"/>
          </a:p>
        </p:txBody>
      </p:sp>
      <p:sp>
        <p:nvSpPr>
          <p:cNvPr id="3" name="Segnaposto data 2"/>
          <p:cNvSpPr>
            <a:spLocks noGrp="1"/>
          </p:cNvSpPr>
          <p:nvPr>
            <p:ph type="dt" idx="1"/>
          </p:nvPr>
        </p:nvSpPr>
        <p:spPr bwMode="auto">
          <a:xfrm>
            <a:off x="3808413" y="0"/>
            <a:ext cx="2914650" cy="493713"/>
          </a:xfrm>
          <a:prstGeom prst="rect">
            <a:avLst/>
          </a:prstGeom>
          <a:noFill/>
          <a:ln w="9525">
            <a:noFill/>
            <a:miter lim="800000"/>
            <a:headEnd/>
            <a:tailEnd/>
          </a:ln>
        </p:spPr>
        <p:txBody>
          <a:bodyPr vert="horz" wrap="square" lIns="90284" tIns="45139" rIns="90284" bIns="45139" numCol="1" anchor="t" anchorCtr="0" compatLnSpc="1">
            <a:prstTxWarp prst="textNoShape">
              <a:avLst/>
            </a:prstTxWarp>
          </a:bodyPr>
          <a:lstStyle>
            <a:lvl1pPr algn="r" defTabSz="450781">
              <a:defRPr sz="1200" i="0">
                <a:solidFill>
                  <a:schemeClr val="tx1"/>
                </a:solidFill>
                <a:latin typeface="Calibri" pitchFamily="34" charset="0"/>
              </a:defRPr>
            </a:lvl1pPr>
          </a:lstStyle>
          <a:p>
            <a:pPr>
              <a:defRPr/>
            </a:pPr>
            <a:fld id="{25E487F7-3F86-4205-92BC-2807635AFBB3}" type="datetimeFigureOut">
              <a:rPr lang="it-IT"/>
              <a:pPr>
                <a:defRPr/>
              </a:pPr>
              <a:t>27/03/2015</a:t>
            </a:fld>
            <a:endParaRPr lang="it-IT"/>
          </a:p>
        </p:txBody>
      </p:sp>
      <p:sp>
        <p:nvSpPr>
          <p:cNvPr id="4" name="Segnaposto immagine diapositiva 3"/>
          <p:cNvSpPr>
            <a:spLocks noGrp="1" noRot="1" noChangeAspect="1"/>
          </p:cNvSpPr>
          <p:nvPr>
            <p:ph type="sldImg" idx="2"/>
          </p:nvPr>
        </p:nvSpPr>
        <p:spPr>
          <a:xfrm>
            <a:off x="895350" y="739775"/>
            <a:ext cx="4937125" cy="3703638"/>
          </a:xfrm>
          <a:prstGeom prst="rect">
            <a:avLst/>
          </a:prstGeom>
          <a:noFill/>
          <a:ln w="12700">
            <a:solidFill>
              <a:prstClr val="black"/>
            </a:solidFill>
          </a:ln>
        </p:spPr>
        <p:txBody>
          <a:bodyPr vert="horz" lIns="91426" tIns="45715" rIns="91426" bIns="45715" rtlCol="0" anchor="ctr"/>
          <a:lstStyle/>
          <a:p>
            <a:pPr lvl="0"/>
            <a:endParaRPr lang="it-IT" noProof="0"/>
          </a:p>
        </p:txBody>
      </p:sp>
      <p:sp>
        <p:nvSpPr>
          <p:cNvPr id="5" name="Segnaposto note 4"/>
          <p:cNvSpPr>
            <a:spLocks noGrp="1"/>
          </p:cNvSpPr>
          <p:nvPr>
            <p:ph type="body" sz="quarter" idx="3"/>
          </p:nvPr>
        </p:nvSpPr>
        <p:spPr bwMode="auto">
          <a:xfrm>
            <a:off x="673100" y="4691063"/>
            <a:ext cx="5378450" cy="4441825"/>
          </a:xfrm>
          <a:prstGeom prst="rect">
            <a:avLst/>
          </a:prstGeom>
          <a:noFill/>
          <a:ln w="9525">
            <a:noFill/>
            <a:miter lim="800000"/>
            <a:headEnd/>
            <a:tailEnd/>
          </a:ln>
        </p:spPr>
        <p:txBody>
          <a:bodyPr vert="horz" wrap="square" lIns="90284" tIns="45139" rIns="90284" bIns="45139"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bwMode="auto">
          <a:xfrm>
            <a:off x="0" y="9378950"/>
            <a:ext cx="2914650" cy="493713"/>
          </a:xfrm>
          <a:prstGeom prst="rect">
            <a:avLst/>
          </a:prstGeom>
          <a:noFill/>
          <a:ln w="9525">
            <a:noFill/>
            <a:miter lim="800000"/>
            <a:headEnd/>
            <a:tailEnd/>
          </a:ln>
        </p:spPr>
        <p:txBody>
          <a:bodyPr vert="horz" wrap="square" lIns="90284" tIns="45139" rIns="90284" bIns="45139" numCol="1" anchor="b" anchorCtr="0" compatLnSpc="1">
            <a:prstTxWarp prst="textNoShape">
              <a:avLst/>
            </a:prstTxWarp>
          </a:bodyPr>
          <a:lstStyle>
            <a:lvl1pPr defTabSz="450781">
              <a:defRPr sz="1200" i="0">
                <a:solidFill>
                  <a:schemeClr val="tx1"/>
                </a:solidFill>
                <a:latin typeface="Calibri" pitchFamily="34" charset="0"/>
              </a:defRPr>
            </a:lvl1pPr>
          </a:lstStyle>
          <a:p>
            <a:pPr>
              <a:defRPr/>
            </a:pPr>
            <a:endParaRPr lang="it-IT"/>
          </a:p>
        </p:txBody>
      </p:sp>
      <p:sp>
        <p:nvSpPr>
          <p:cNvPr id="7" name="Segnaposto numero diapositiva 6"/>
          <p:cNvSpPr>
            <a:spLocks noGrp="1"/>
          </p:cNvSpPr>
          <p:nvPr>
            <p:ph type="sldNum" sz="quarter" idx="5"/>
          </p:nvPr>
        </p:nvSpPr>
        <p:spPr bwMode="auto">
          <a:xfrm>
            <a:off x="3808413" y="9378950"/>
            <a:ext cx="2914650" cy="493713"/>
          </a:xfrm>
          <a:prstGeom prst="rect">
            <a:avLst/>
          </a:prstGeom>
          <a:noFill/>
          <a:ln w="9525">
            <a:noFill/>
            <a:miter lim="800000"/>
            <a:headEnd/>
            <a:tailEnd/>
          </a:ln>
        </p:spPr>
        <p:txBody>
          <a:bodyPr vert="horz" wrap="square" lIns="90284" tIns="45139" rIns="90284" bIns="45139" numCol="1" anchor="b" anchorCtr="0" compatLnSpc="1">
            <a:prstTxWarp prst="textNoShape">
              <a:avLst/>
            </a:prstTxWarp>
          </a:bodyPr>
          <a:lstStyle>
            <a:lvl1pPr algn="r" defTabSz="450781">
              <a:defRPr sz="1200" i="0">
                <a:solidFill>
                  <a:schemeClr val="tx1"/>
                </a:solidFill>
                <a:latin typeface="Calibri" pitchFamily="34" charset="0"/>
              </a:defRPr>
            </a:lvl1pPr>
          </a:lstStyle>
          <a:p>
            <a:pPr>
              <a:defRPr/>
            </a:pPr>
            <a:fld id="{18CF1FD9-C046-48EE-B221-AB5BFFA5A82A}" type="slidenum">
              <a:rPr lang="it-IT"/>
              <a:pPr>
                <a:defRPr/>
              </a:pPr>
              <a:t>‹N›</a:t>
            </a:fld>
            <a:endParaRPr lang="it-IT"/>
          </a:p>
        </p:txBody>
      </p:sp>
    </p:spTree>
    <p:extLst>
      <p:ext uri="{BB962C8B-B14F-4D97-AF65-F5344CB8AC3E}">
        <p14:creationId xmlns:p14="http://schemas.microsoft.com/office/powerpoint/2010/main" val="209490853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p:cNvSpPr>
            <a:spLocks noGrp="1" noRot="1" noChangeAspect="1"/>
          </p:cNvSpPr>
          <p:nvPr>
            <p:ph type="sldImg"/>
          </p:nvPr>
        </p:nvSpPr>
        <p:spPr bwMode="auto">
          <a:noFill/>
          <a:ln>
            <a:solidFill>
              <a:srgbClr val="000000"/>
            </a:solidFill>
            <a:miter lim="800000"/>
            <a:headEnd/>
            <a:tailEnd/>
          </a:ln>
        </p:spPr>
      </p:sp>
      <p:sp>
        <p:nvSpPr>
          <p:cNvPr id="114690" name="Segnaposto note 2"/>
          <p:cNvSpPr>
            <a:spLocks noGrp="1"/>
          </p:cNvSpPr>
          <p:nvPr>
            <p:ph type="body" idx="1"/>
          </p:nvPr>
        </p:nvSpPr>
        <p:spPr>
          <a:noFill/>
          <a:ln/>
        </p:spPr>
        <p:txBody>
          <a:bodyPr/>
          <a:lstStyle/>
          <a:p>
            <a:endParaRPr lang="it-IT" smtClean="0"/>
          </a:p>
        </p:txBody>
      </p:sp>
      <p:sp>
        <p:nvSpPr>
          <p:cNvPr id="114691" name="Segnaposto numero diapositiva 3"/>
          <p:cNvSpPr>
            <a:spLocks noGrp="1"/>
          </p:cNvSpPr>
          <p:nvPr>
            <p:ph type="sldNum" sz="quarter" idx="5"/>
          </p:nvPr>
        </p:nvSpPr>
        <p:spPr>
          <a:noFill/>
        </p:spPr>
        <p:txBody>
          <a:bodyPr/>
          <a:lstStyle/>
          <a:p>
            <a:pPr defTabSz="449263"/>
            <a:fld id="{94ACB18C-E4D7-4680-9152-A332CA810DD6}" type="slidenum">
              <a:rPr lang="it-IT" smtClean="0"/>
              <a:pPr defTabSz="449263"/>
              <a:t>1</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pPr defTabSz="449263">
              <a:tabLst>
                <a:tab pos="0" algn="l"/>
                <a:tab pos="904875" algn="l"/>
                <a:tab pos="1811338" algn="l"/>
                <a:tab pos="2719388" algn="l"/>
                <a:tab pos="3624263" algn="l"/>
                <a:tab pos="4532313" algn="l"/>
                <a:tab pos="5438775" algn="l"/>
                <a:tab pos="6345238" algn="l"/>
                <a:tab pos="7251700" algn="l"/>
                <a:tab pos="8159750" algn="l"/>
                <a:tab pos="9064625" algn="l"/>
                <a:tab pos="9972675" algn="l"/>
              </a:tabLst>
            </a:pPr>
            <a:fld id="{AE63C316-F695-40E0-9C48-58B6A247232B}" type="slidenum">
              <a:rPr lang="en-GB" smtClean="0">
                <a:solidFill>
                  <a:srgbClr val="000000"/>
                </a:solidFill>
                <a:latin typeface="Times New Roman" pitchFamily="18" charset="0"/>
                <a:cs typeface="Lucida Sans Unicode" pitchFamily="34" charset="0"/>
              </a:rPr>
              <a:pPr defTabSz="449263">
                <a:tabLst>
                  <a:tab pos="0" algn="l"/>
                  <a:tab pos="904875" algn="l"/>
                  <a:tab pos="1811338" algn="l"/>
                  <a:tab pos="2719388" algn="l"/>
                  <a:tab pos="3624263" algn="l"/>
                  <a:tab pos="4532313" algn="l"/>
                  <a:tab pos="5438775" algn="l"/>
                  <a:tab pos="6345238" algn="l"/>
                  <a:tab pos="7251700" algn="l"/>
                  <a:tab pos="8159750" algn="l"/>
                  <a:tab pos="9064625" algn="l"/>
                  <a:tab pos="9972675" algn="l"/>
                </a:tabLst>
              </a:pPr>
              <a:t>3</a:t>
            </a:fld>
            <a:endParaRPr lang="en-GB" smtClean="0">
              <a:solidFill>
                <a:srgbClr val="000000"/>
              </a:solidFill>
              <a:latin typeface="Times New Roman" pitchFamily="18" charset="0"/>
              <a:cs typeface="Lucida Sans Unicode" pitchFamily="34" charset="0"/>
            </a:endParaRPr>
          </a:p>
        </p:txBody>
      </p:sp>
      <p:sp>
        <p:nvSpPr>
          <p:cNvPr id="117763" name="Text Box 1"/>
          <p:cNvSpPr txBox="1">
            <a:spLocks noChangeArrowheads="1"/>
          </p:cNvSpPr>
          <p:nvPr/>
        </p:nvSpPr>
        <p:spPr bwMode="auto">
          <a:xfrm>
            <a:off x="0" y="1096963"/>
            <a:ext cx="6548438" cy="4937125"/>
          </a:xfrm>
          <a:prstGeom prst="rect">
            <a:avLst/>
          </a:prstGeom>
          <a:solidFill>
            <a:srgbClr val="FFFFFF"/>
          </a:solidFill>
          <a:ln w="9525">
            <a:solidFill>
              <a:srgbClr val="000000"/>
            </a:solidFill>
            <a:miter lim="800000"/>
            <a:headEnd/>
            <a:tailEnd/>
          </a:ln>
        </p:spPr>
        <p:txBody>
          <a:bodyPr wrap="none" lIns="90665" tIns="45335" rIns="90665" bIns="45335" anchor="ctr"/>
          <a:lstStyle/>
          <a:p>
            <a:endParaRPr lang="it-IT" sz="2400">
              <a:solidFill>
                <a:schemeClr val="bg1"/>
              </a:solidFill>
              <a:latin typeface="Times New Roman" pitchFamily="18" charset="0"/>
              <a:cs typeface="Lucida Sans Unicode" pitchFamily="34" charset="0"/>
            </a:endParaRPr>
          </a:p>
        </p:txBody>
      </p:sp>
      <p:sp>
        <p:nvSpPr>
          <p:cNvPr id="117764" name="Rectangle 2"/>
          <p:cNvSpPr>
            <a:spLocks noGrp="1" noChangeArrowheads="1"/>
          </p:cNvSpPr>
          <p:nvPr>
            <p:ph type="body"/>
          </p:nvPr>
        </p:nvSpPr>
        <p:spPr>
          <a:xfrm>
            <a:off x="673100" y="4689475"/>
            <a:ext cx="5380038" cy="4443413"/>
          </a:xfrm>
          <a:noFill/>
          <a:ln/>
        </p:spPr>
        <p:txBody>
          <a:bodyPr wrap="none" anchor="ct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3808413" y="9378950"/>
            <a:ext cx="2914650" cy="493713"/>
          </a:xfrm>
          <a:prstGeom prst="rect">
            <a:avLst/>
          </a:prstGeom>
          <a:noFill/>
          <a:ln w="9525">
            <a:noFill/>
            <a:miter lim="800000"/>
            <a:headEnd/>
            <a:tailEnd/>
          </a:ln>
        </p:spPr>
        <p:txBody>
          <a:bodyPr lIns="90284" tIns="45139" rIns="90284" bIns="45139" anchor="b"/>
          <a:lstStyle/>
          <a:p>
            <a:pPr algn="r" defTabSz="449263">
              <a:tabLst>
                <a:tab pos="0" algn="l"/>
                <a:tab pos="904875" algn="l"/>
                <a:tab pos="1811338" algn="l"/>
                <a:tab pos="2719388" algn="l"/>
                <a:tab pos="3624263" algn="l"/>
                <a:tab pos="4532313" algn="l"/>
                <a:tab pos="5438775" algn="l"/>
                <a:tab pos="6345238" algn="l"/>
                <a:tab pos="7251700" algn="l"/>
                <a:tab pos="8159750" algn="l"/>
                <a:tab pos="9064625" algn="l"/>
                <a:tab pos="9972675" algn="l"/>
              </a:tabLst>
            </a:pPr>
            <a:fld id="{BEE87764-E2EE-4758-8145-AB5C5EDF7995}" type="slidenum">
              <a:rPr lang="en-GB" sz="1200" i="0">
                <a:solidFill>
                  <a:srgbClr val="000000"/>
                </a:solidFill>
                <a:latin typeface="Times New Roman" pitchFamily="18" charset="0"/>
                <a:cs typeface="Lucida Sans Unicode" pitchFamily="34" charset="0"/>
              </a:rPr>
              <a:pPr algn="r" defTabSz="449263">
                <a:tabLst>
                  <a:tab pos="0" algn="l"/>
                  <a:tab pos="904875" algn="l"/>
                  <a:tab pos="1811338" algn="l"/>
                  <a:tab pos="2719388" algn="l"/>
                  <a:tab pos="3624263" algn="l"/>
                  <a:tab pos="4532313" algn="l"/>
                  <a:tab pos="5438775" algn="l"/>
                  <a:tab pos="6345238" algn="l"/>
                  <a:tab pos="7251700" algn="l"/>
                  <a:tab pos="8159750" algn="l"/>
                  <a:tab pos="9064625" algn="l"/>
                  <a:tab pos="9972675" algn="l"/>
                </a:tabLst>
              </a:pPr>
              <a:t>4</a:t>
            </a:fld>
            <a:endParaRPr lang="en-GB" sz="1200" i="0">
              <a:solidFill>
                <a:srgbClr val="000000"/>
              </a:solidFill>
              <a:latin typeface="Times New Roman" pitchFamily="18" charset="0"/>
              <a:cs typeface="Lucida Sans Unicode" pitchFamily="34" charset="0"/>
            </a:endParaRPr>
          </a:p>
        </p:txBody>
      </p:sp>
      <p:sp>
        <p:nvSpPr>
          <p:cNvPr id="251907" name="Text Box 1"/>
          <p:cNvSpPr txBox="1">
            <a:spLocks noChangeArrowheads="1"/>
          </p:cNvSpPr>
          <p:nvPr/>
        </p:nvSpPr>
        <p:spPr bwMode="auto">
          <a:xfrm>
            <a:off x="0" y="1096963"/>
            <a:ext cx="6548438" cy="4937125"/>
          </a:xfrm>
          <a:prstGeom prst="rect">
            <a:avLst/>
          </a:prstGeom>
          <a:solidFill>
            <a:srgbClr val="FFFFFF"/>
          </a:solidFill>
          <a:ln w="9525">
            <a:solidFill>
              <a:srgbClr val="000000"/>
            </a:solidFill>
            <a:miter lim="800000"/>
            <a:headEnd/>
            <a:tailEnd/>
          </a:ln>
        </p:spPr>
        <p:txBody>
          <a:bodyPr wrap="none" lIns="90665" tIns="45335" rIns="90665" bIns="45335" anchor="ctr"/>
          <a:lstStyle/>
          <a:p>
            <a:endParaRPr lang="it-IT" sz="2400">
              <a:solidFill>
                <a:schemeClr val="bg1"/>
              </a:solidFill>
              <a:latin typeface="Times New Roman" pitchFamily="18" charset="0"/>
              <a:cs typeface="Lucida Sans Unicode" pitchFamily="34" charset="0"/>
            </a:endParaRPr>
          </a:p>
        </p:txBody>
      </p:sp>
      <p:sp>
        <p:nvSpPr>
          <p:cNvPr id="251908" name="Rectangle 2"/>
          <p:cNvSpPr>
            <a:spLocks noGrp="1" noChangeArrowheads="1"/>
          </p:cNvSpPr>
          <p:nvPr>
            <p:ph type="body"/>
          </p:nvPr>
        </p:nvSpPr>
        <p:spPr>
          <a:xfrm>
            <a:off x="673100" y="4689475"/>
            <a:ext cx="5380038" cy="4443413"/>
          </a:xfrm>
          <a:noFill/>
          <a:ln/>
        </p:spPr>
        <p:txBody>
          <a:bodyPr wrap="none" anchor="ct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TextEdit="1"/>
          </p:cNvSpPr>
          <p:nvPr>
            <p:ph type="sldImg"/>
          </p:nvPr>
        </p:nvSpPr>
        <p:spPr bwMode="auto">
          <a:xfrm>
            <a:off x="900113" y="736600"/>
            <a:ext cx="4956175" cy="3717925"/>
          </a:xfrm>
          <a:noFill/>
          <a:ln>
            <a:solidFill>
              <a:srgbClr val="000000"/>
            </a:solidFill>
            <a:miter lim="800000"/>
            <a:headEnd/>
            <a:tailEnd/>
          </a:ln>
        </p:spPr>
      </p:sp>
      <p:sp>
        <p:nvSpPr>
          <p:cNvPr id="119810" name="Rectangle 3"/>
          <p:cNvSpPr>
            <a:spLocks noGrp="1"/>
          </p:cNvSpPr>
          <p:nvPr>
            <p:ph type="body" idx="1"/>
          </p:nvPr>
        </p:nvSpPr>
        <p:spPr>
          <a:xfrm>
            <a:off x="890588" y="4687888"/>
            <a:ext cx="4943475" cy="4448175"/>
          </a:xfrm>
          <a:noFill/>
          <a:ln/>
        </p:spPr>
        <p:txBody>
          <a:bodyPr lIns="94713" tIns="47359" rIns="94713" bIns="47359"/>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3808413" y="9378950"/>
            <a:ext cx="2914650" cy="493713"/>
          </a:xfrm>
          <a:prstGeom prst="rect">
            <a:avLst/>
          </a:prstGeom>
          <a:noFill/>
          <a:ln w="9525">
            <a:noFill/>
            <a:miter lim="800000"/>
            <a:headEnd/>
            <a:tailEnd/>
          </a:ln>
        </p:spPr>
        <p:txBody>
          <a:bodyPr lIns="90284" tIns="45139" rIns="90284" bIns="45139" anchor="b"/>
          <a:lstStyle/>
          <a:p>
            <a:pPr algn="r" defTabSz="449263"/>
            <a:fld id="{397E5225-06B2-4EFB-A5A0-DE84E9780829}" type="slidenum">
              <a:rPr lang="it-IT" sz="1200" i="0">
                <a:solidFill>
                  <a:schemeClr val="tx1"/>
                </a:solidFill>
                <a:latin typeface="Arial" charset="0"/>
              </a:rPr>
              <a:pPr algn="r" defTabSz="449263"/>
              <a:t>18</a:t>
            </a:fld>
            <a:endParaRPr lang="it-IT" sz="1200" i="0">
              <a:solidFill>
                <a:schemeClr val="tx1"/>
              </a:solidFill>
              <a:latin typeface="Arial" charset="0"/>
            </a:endParaRPr>
          </a:p>
        </p:txBody>
      </p:sp>
      <p:sp>
        <p:nvSpPr>
          <p:cNvPr id="1341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7"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TextEdit="1"/>
          </p:cNvSpPr>
          <p:nvPr>
            <p:ph type="sldImg"/>
          </p:nvPr>
        </p:nvSpPr>
        <p:spPr bwMode="auto">
          <a:xfrm>
            <a:off x="892175" y="735013"/>
            <a:ext cx="4943475" cy="3708400"/>
          </a:xfrm>
          <a:noFill/>
          <a:ln>
            <a:solidFill>
              <a:srgbClr val="000000"/>
            </a:solidFill>
            <a:miter lim="800000"/>
            <a:headEnd/>
            <a:tailEnd/>
          </a:ln>
        </p:spPr>
      </p:sp>
      <p:sp>
        <p:nvSpPr>
          <p:cNvPr id="145410" name="Segnaposto note 2"/>
          <p:cNvSpPr>
            <a:spLocks noGrp="1"/>
          </p:cNvSpPr>
          <p:nvPr>
            <p:ph type="body" idx="1"/>
          </p:nvPr>
        </p:nvSpPr>
        <p:spPr>
          <a:noFill/>
          <a:ln/>
        </p:spPr>
        <p:txBody>
          <a:bodyPr/>
          <a:lstStyle/>
          <a:p>
            <a:pPr defTabSz="901700">
              <a:spcBef>
                <a:spcPct val="0"/>
              </a:spcBef>
            </a:pPr>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egnaposto immagine diapositiva 1"/>
          <p:cNvSpPr>
            <a:spLocks noGrp="1" noRot="1" noChangeAspect="1"/>
          </p:cNvSpPr>
          <p:nvPr>
            <p:ph type="sldImg"/>
          </p:nvPr>
        </p:nvSpPr>
        <p:spPr bwMode="auto">
          <a:noFill/>
          <a:ln>
            <a:solidFill>
              <a:srgbClr val="000000"/>
            </a:solidFill>
            <a:miter lim="800000"/>
            <a:headEnd/>
            <a:tailEnd/>
          </a:ln>
        </p:spPr>
      </p:sp>
      <p:sp>
        <p:nvSpPr>
          <p:cNvPr id="149506" name="Segnaposto note 2"/>
          <p:cNvSpPr>
            <a:spLocks noGrp="1"/>
          </p:cNvSpPr>
          <p:nvPr>
            <p:ph type="body" idx="1"/>
          </p:nvPr>
        </p:nvSpPr>
        <p:spPr>
          <a:noFill/>
          <a:ln/>
        </p:spPr>
        <p:txBody>
          <a:bodyPr/>
          <a:lstStyle/>
          <a:p>
            <a:endParaRPr lang="it-IT" smtClean="0"/>
          </a:p>
        </p:txBody>
      </p:sp>
      <p:sp>
        <p:nvSpPr>
          <p:cNvPr id="149507" name="Segnaposto numero diapositiva 3"/>
          <p:cNvSpPr>
            <a:spLocks noGrp="1"/>
          </p:cNvSpPr>
          <p:nvPr>
            <p:ph type="sldNum" sz="quarter" idx="5"/>
          </p:nvPr>
        </p:nvSpPr>
        <p:spPr>
          <a:noFill/>
        </p:spPr>
        <p:txBody>
          <a:bodyPr/>
          <a:lstStyle/>
          <a:p>
            <a:pPr defTabSz="449263"/>
            <a:fld id="{E3D746D1-141C-43AD-BF36-4BBB1DEBD95B}" type="slidenum">
              <a:rPr lang="it-IT" smtClean="0">
                <a:solidFill>
                  <a:srgbClr val="000000"/>
                </a:solidFill>
              </a:rPr>
              <a:pPr defTabSz="449263"/>
              <a:t>31</a:t>
            </a:fld>
            <a:endParaRPr lang="it-IT"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egnaposto immagine diapositiva 1"/>
          <p:cNvSpPr>
            <a:spLocks noGrp="1" noRot="1" noChangeAspect="1"/>
          </p:cNvSpPr>
          <p:nvPr>
            <p:ph type="sldImg"/>
          </p:nvPr>
        </p:nvSpPr>
        <p:spPr bwMode="auto">
          <a:noFill/>
          <a:ln>
            <a:solidFill>
              <a:srgbClr val="000000"/>
            </a:solidFill>
            <a:miter lim="800000"/>
            <a:headEnd/>
            <a:tailEnd/>
          </a:ln>
        </p:spPr>
      </p:sp>
      <p:sp>
        <p:nvSpPr>
          <p:cNvPr id="151554" name="Segnaposto note 2"/>
          <p:cNvSpPr>
            <a:spLocks noGrp="1"/>
          </p:cNvSpPr>
          <p:nvPr>
            <p:ph type="body" idx="1"/>
          </p:nvPr>
        </p:nvSpPr>
        <p:spPr>
          <a:noFill/>
          <a:ln/>
        </p:spPr>
        <p:txBody>
          <a:bodyPr/>
          <a:lstStyle/>
          <a:p>
            <a:endParaRPr lang="it-IT" smtClean="0"/>
          </a:p>
        </p:txBody>
      </p:sp>
      <p:sp>
        <p:nvSpPr>
          <p:cNvPr id="151555" name="Segnaposto numero diapositiva 3"/>
          <p:cNvSpPr>
            <a:spLocks noGrp="1"/>
          </p:cNvSpPr>
          <p:nvPr>
            <p:ph type="sldNum" sz="quarter" idx="5"/>
          </p:nvPr>
        </p:nvSpPr>
        <p:spPr>
          <a:noFill/>
        </p:spPr>
        <p:txBody>
          <a:bodyPr/>
          <a:lstStyle/>
          <a:p>
            <a:pPr defTabSz="449263"/>
            <a:fld id="{89AA6E63-859D-4105-BF84-ECB10FB1D14F}" type="slidenum">
              <a:rPr lang="it-IT" smtClean="0">
                <a:solidFill>
                  <a:srgbClr val="000000"/>
                </a:solidFill>
              </a:rPr>
              <a:pPr defTabSz="449263"/>
              <a:t>32</a:t>
            </a:fld>
            <a:endParaRPr lang="it-IT"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egnaposto immagine diapositiva 1"/>
          <p:cNvSpPr>
            <a:spLocks noGrp="1" noRot="1" noChangeAspect="1"/>
          </p:cNvSpPr>
          <p:nvPr>
            <p:ph type="sldImg"/>
          </p:nvPr>
        </p:nvSpPr>
        <p:spPr bwMode="auto">
          <a:noFill/>
          <a:ln>
            <a:solidFill>
              <a:srgbClr val="000000"/>
            </a:solidFill>
            <a:miter lim="800000"/>
            <a:headEnd/>
            <a:tailEnd/>
          </a:ln>
        </p:spPr>
      </p:sp>
      <p:sp>
        <p:nvSpPr>
          <p:cNvPr id="154626" name="Segnaposto note 2"/>
          <p:cNvSpPr>
            <a:spLocks noGrp="1"/>
          </p:cNvSpPr>
          <p:nvPr>
            <p:ph type="body" idx="1"/>
          </p:nvPr>
        </p:nvSpPr>
        <p:spPr>
          <a:noFill/>
          <a:ln/>
        </p:spPr>
        <p:txBody>
          <a:bodyPr/>
          <a:lstStyle/>
          <a:p>
            <a:endParaRPr lang="it-IT" smtClean="0"/>
          </a:p>
        </p:txBody>
      </p:sp>
      <p:sp>
        <p:nvSpPr>
          <p:cNvPr id="154627" name="Segnaposto numero diapositiva 3"/>
          <p:cNvSpPr>
            <a:spLocks noGrp="1"/>
          </p:cNvSpPr>
          <p:nvPr>
            <p:ph type="sldNum" sz="quarter" idx="5"/>
          </p:nvPr>
        </p:nvSpPr>
        <p:spPr>
          <a:noFill/>
        </p:spPr>
        <p:txBody>
          <a:bodyPr/>
          <a:lstStyle/>
          <a:p>
            <a:pPr defTabSz="449263"/>
            <a:fld id="{2010D219-B386-45A1-B04B-3D1AC82E1A3D}" type="slidenum">
              <a:rPr lang="it-IT" smtClean="0"/>
              <a:pPr defTabSz="449263"/>
              <a:t>34</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titolo">
    <p:bg>
      <p:bgPr>
        <a:solidFill>
          <a:schemeClr val="bg1"/>
        </a:solidFill>
        <a:effectLst/>
      </p:bgPr>
    </p:bg>
    <p:spTree>
      <p:nvGrpSpPr>
        <p:cNvPr id="1" name=""/>
        <p:cNvGrpSpPr/>
        <p:nvPr/>
      </p:nvGrpSpPr>
      <p:grpSpPr>
        <a:xfrm>
          <a:off x="0" y="0"/>
          <a:ext cx="0" cy="0"/>
          <a:chOff x="0" y="0"/>
          <a:chExt cx="0" cy="0"/>
        </a:xfrm>
      </p:grpSpPr>
      <p:pic>
        <p:nvPicPr>
          <p:cNvPr id="2" name="Immagine 7" descr="slide1.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02836" y="273050"/>
            <a:ext cx="2424678" cy="1162050"/>
          </a:xfrm>
        </p:spPr>
        <p:txBody>
          <a:bodyPr anchor="b"/>
          <a:lstStyle>
            <a:lvl1pPr algn="l">
              <a:defRPr sz="2000" b="1"/>
            </a:lvl1pPr>
          </a:lstStyle>
          <a:p>
            <a:r>
              <a:rPr lang="it-IT" dirty="0" smtClean="0"/>
              <a:t>Fare clic per modificare stile</a:t>
            </a:r>
            <a:endParaRPr lang="it-IT" dirty="0"/>
          </a:p>
        </p:txBody>
      </p:sp>
      <p:sp>
        <p:nvSpPr>
          <p:cNvPr id="3" name="Segnaposto contenuto 2"/>
          <p:cNvSpPr>
            <a:spLocks noGrp="1"/>
          </p:cNvSpPr>
          <p:nvPr>
            <p:ph idx="1"/>
          </p:nvPr>
        </p:nvSpPr>
        <p:spPr>
          <a:xfrm>
            <a:off x="4227513" y="273050"/>
            <a:ext cx="4459287" cy="5853113"/>
          </a:xfr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testo 3"/>
          <p:cNvSpPr>
            <a:spLocks noGrp="1"/>
          </p:cNvSpPr>
          <p:nvPr>
            <p:ph type="body" sz="half" idx="2"/>
          </p:nvPr>
        </p:nvSpPr>
        <p:spPr>
          <a:xfrm>
            <a:off x="1828800" y="1435100"/>
            <a:ext cx="2398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30B3EE2-EC26-4DA6-8A60-5E25E5B9E85F}" type="slidenum">
              <a:rPr lang="it-IT"/>
              <a:pPr>
                <a:defRPr/>
              </a:pPr>
              <a:t>‹N›</a:t>
            </a:fld>
            <a:endParaRPr lang="it-IT" dirty="0"/>
          </a:p>
        </p:txBody>
      </p:sp>
    </p:spTree>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6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157434"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2157434"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215743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a:xfrm>
            <a:off x="2224088" y="6356350"/>
            <a:ext cx="2133600" cy="365125"/>
          </a:xfrm>
        </p:spPr>
        <p:txBody>
          <a:bodyPr/>
          <a:lstStyle>
            <a:lvl1pPr>
              <a:defRPr/>
            </a:lvl1pPr>
          </a:lstStyle>
          <a:p>
            <a:pPr>
              <a:defRPr/>
            </a:pPr>
            <a:endParaRPr lang="it-IT"/>
          </a:p>
        </p:txBody>
      </p:sp>
      <p:sp>
        <p:nvSpPr>
          <p:cNvPr id="6" name="Segnaposto piè di pagina 5"/>
          <p:cNvSpPr>
            <a:spLocks noGrp="1"/>
          </p:cNvSpPr>
          <p:nvPr>
            <p:ph type="ftr" sz="quarter" idx="11"/>
          </p:nvPr>
        </p:nvSpPr>
        <p:spPr>
          <a:xfrm>
            <a:off x="4319588" y="6356350"/>
            <a:ext cx="2895600" cy="365125"/>
          </a:xfrm>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B5483FFD-8476-4715-89D1-68E2D2C98B02}" type="slidenum">
              <a:rPr lang="it-IT"/>
              <a:pPr>
                <a:defRPr/>
              </a:pPr>
              <a:t>‹N›</a:t>
            </a:fld>
            <a:endParaRPr lang="it-IT"/>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centrale">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AF7BDF-3731-4B2D-AC1E-74411E7B4731}" type="slidenum">
              <a:rPr lang="it-IT"/>
              <a:pPr>
                <a:defRPr/>
              </a:pPr>
              <a:t>‹N›</a:t>
            </a:fld>
            <a:endParaRPr lang="it-IT"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dirty="0"/>
          </a:p>
        </p:txBody>
      </p:sp>
      <p:sp>
        <p:nvSpPr>
          <p:cNvPr id="11" name="Segnaposto tabella 10"/>
          <p:cNvSpPr>
            <a:spLocks noGrp="1"/>
          </p:cNvSpPr>
          <p:nvPr>
            <p:ph type="tbl" sz="quarter" idx="13"/>
          </p:nvPr>
        </p:nvSpPr>
        <p:spPr>
          <a:xfrm>
            <a:off x="1214414" y="1881206"/>
            <a:ext cx="7072362" cy="4048124"/>
          </a:xfrm>
          <a:solidFill>
            <a:srgbClr val="98862A">
              <a:alpha val="10000"/>
            </a:srgbClr>
          </a:solidFill>
          <a:ln w="19050">
            <a:solidFill>
              <a:schemeClr val="accent4"/>
            </a:solidFill>
          </a:ln>
          <a:effectLst>
            <a:outerShdw blurRad="76200" dist="50800" dir="1440000" algn="tl" rotWithShape="0">
              <a:srgbClr val="000000">
                <a:alpha val="19000"/>
              </a:srgbClr>
            </a:outerShdw>
          </a:effectLst>
        </p:spPr>
        <p:txBody>
          <a:bodyPr rtlCol="0">
            <a:normAutofit/>
          </a:bodyPr>
          <a:lstStyle>
            <a:lvl1pPr>
              <a:buNone/>
              <a:defRPr/>
            </a:lvl1pPr>
          </a:lstStyle>
          <a:p>
            <a:pPr lvl="0"/>
            <a:r>
              <a:rPr lang="it-IT" noProof="0" smtClean="0"/>
              <a:t>Fare clic sull'icona per inserire una tabella</a:t>
            </a:r>
            <a:endParaRPr lang="it-IT" noProof="0" dirty="0"/>
          </a:p>
        </p:txBody>
      </p:sp>
      <p:sp>
        <p:nvSpPr>
          <p:cNvPr id="4" name="Segnaposto data 3"/>
          <p:cNvSpPr>
            <a:spLocks noGrp="1"/>
          </p:cNvSpPr>
          <p:nvPr>
            <p:ph type="dt" sz="half" idx="14"/>
          </p:nvPr>
        </p:nvSpPr>
        <p:spPr/>
        <p:txBody>
          <a:bodyPr/>
          <a:lstStyle>
            <a:lvl1pPr>
              <a:defRPr/>
            </a:lvl1pPr>
          </a:lstStyle>
          <a:p>
            <a:pPr>
              <a:defRPr/>
            </a:pPr>
            <a:endParaRPr lang="it-IT"/>
          </a:p>
        </p:txBody>
      </p:sp>
      <p:sp>
        <p:nvSpPr>
          <p:cNvPr id="5" name="Segnaposto piè di pagina 4"/>
          <p:cNvSpPr>
            <a:spLocks noGrp="1"/>
          </p:cNvSpPr>
          <p:nvPr>
            <p:ph type="ftr" sz="quarter" idx="15"/>
          </p:nvPr>
        </p:nvSpPr>
        <p:spPr/>
        <p:txBody>
          <a:bodyPr/>
          <a:lstStyle>
            <a:lvl1pPr>
              <a:defRPr/>
            </a:lvl1pPr>
          </a:lstStyle>
          <a:p>
            <a:pPr>
              <a:defRPr/>
            </a:pPr>
            <a:endParaRPr lang="it-IT"/>
          </a:p>
        </p:txBody>
      </p:sp>
      <p:sp>
        <p:nvSpPr>
          <p:cNvPr id="6" name="Segnaposto numero diapositiva 5"/>
          <p:cNvSpPr>
            <a:spLocks noGrp="1"/>
          </p:cNvSpPr>
          <p:nvPr>
            <p:ph type="sldNum" sz="quarter" idx="16"/>
          </p:nvPr>
        </p:nvSpPr>
        <p:spPr/>
        <p:txBody>
          <a:bodyPr/>
          <a:lstStyle>
            <a:lvl1pPr>
              <a:defRPr/>
            </a:lvl1pPr>
          </a:lstStyle>
          <a:p>
            <a:pPr>
              <a:defRPr/>
            </a:pPr>
            <a:fld id="{E988C508-5035-4F2F-920F-261360016243}" type="slidenum">
              <a:rPr lang="it-IT"/>
              <a:pPr>
                <a:defRPr/>
              </a:pPr>
              <a:t>‹N›</a:t>
            </a:fld>
            <a:endParaRPr lang="it-IT" dirty="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dirty="0"/>
          </a:p>
        </p:txBody>
      </p:sp>
      <p:sp>
        <p:nvSpPr>
          <p:cNvPr id="8" name="Segnaposto grafico 7"/>
          <p:cNvSpPr>
            <a:spLocks noGrp="1"/>
          </p:cNvSpPr>
          <p:nvPr>
            <p:ph type="chart" sz="quarter" idx="13"/>
          </p:nvPr>
        </p:nvSpPr>
        <p:spPr>
          <a:xfrm>
            <a:off x="1133476" y="1895476"/>
            <a:ext cx="7224738" cy="4033854"/>
          </a:xfrm>
        </p:spPr>
        <p:txBody>
          <a:bodyPr rtlCol="0">
            <a:normAutofit/>
          </a:bodyPr>
          <a:lstStyle>
            <a:lvl1pPr>
              <a:buNone/>
              <a:defRPr/>
            </a:lvl1pPr>
          </a:lstStyle>
          <a:p>
            <a:pPr lvl="0"/>
            <a:r>
              <a:rPr lang="it-IT" noProof="0" smtClean="0"/>
              <a:t>Fare clic sull'icona per inserire un grafico</a:t>
            </a:r>
            <a:endParaRPr lang="it-IT" noProof="0" dirty="0"/>
          </a:p>
        </p:txBody>
      </p:sp>
      <p:sp>
        <p:nvSpPr>
          <p:cNvPr id="4" name="Segnaposto data 3"/>
          <p:cNvSpPr>
            <a:spLocks noGrp="1"/>
          </p:cNvSpPr>
          <p:nvPr>
            <p:ph type="dt" sz="half" idx="14"/>
          </p:nvPr>
        </p:nvSpPr>
        <p:spPr/>
        <p:txBody>
          <a:bodyPr/>
          <a:lstStyle>
            <a:lvl1pPr>
              <a:defRPr/>
            </a:lvl1pPr>
          </a:lstStyle>
          <a:p>
            <a:pPr>
              <a:defRPr/>
            </a:pPr>
            <a:endParaRPr lang="it-IT"/>
          </a:p>
        </p:txBody>
      </p:sp>
      <p:sp>
        <p:nvSpPr>
          <p:cNvPr id="5" name="Segnaposto piè di pagina 4"/>
          <p:cNvSpPr>
            <a:spLocks noGrp="1"/>
          </p:cNvSpPr>
          <p:nvPr>
            <p:ph type="ftr" sz="quarter" idx="15"/>
          </p:nvPr>
        </p:nvSpPr>
        <p:spPr/>
        <p:txBody>
          <a:bodyPr/>
          <a:lstStyle>
            <a:lvl1pPr>
              <a:defRPr/>
            </a:lvl1pPr>
          </a:lstStyle>
          <a:p>
            <a:pPr>
              <a:defRPr/>
            </a:pPr>
            <a:endParaRPr lang="it-IT"/>
          </a:p>
        </p:txBody>
      </p:sp>
      <p:sp>
        <p:nvSpPr>
          <p:cNvPr id="6" name="Segnaposto numero diapositiva 5"/>
          <p:cNvSpPr>
            <a:spLocks noGrp="1"/>
          </p:cNvSpPr>
          <p:nvPr>
            <p:ph type="sldNum" sz="quarter" idx="16"/>
          </p:nvPr>
        </p:nvSpPr>
        <p:spPr/>
        <p:txBody>
          <a:bodyPr/>
          <a:lstStyle>
            <a:lvl1pPr>
              <a:defRPr/>
            </a:lvl1pPr>
          </a:lstStyle>
          <a:p>
            <a:pPr>
              <a:defRPr/>
            </a:pPr>
            <a:fld id="{6C102D1C-0FC1-4D92-8EBC-3E7CA5E88C88}" type="slidenum">
              <a:rPr lang="it-IT"/>
              <a:pPr>
                <a:defRPr/>
              </a:pPr>
              <a:t>‹N›</a:t>
            </a:fld>
            <a:endParaRPr lang="it-IT" dirty="0"/>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olo e sezioni">
    <p:spTree>
      <p:nvGrpSpPr>
        <p:cNvPr id="1" name=""/>
        <p:cNvGrpSpPr/>
        <p:nvPr/>
      </p:nvGrpSpPr>
      <p:grpSpPr>
        <a:xfrm>
          <a:off x="0" y="0"/>
          <a:ext cx="0" cy="0"/>
          <a:chOff x="0" y="0"/>
          <a:chExt cx="0" cy="0"/>
        </a:xfrm>
      </p:grpSpPr>
      <p:sp>
        <p:nvSpPr>
          <p:cNvPr id="8" name="Arrotonda singolo angolo rettangolo 7"/>
          <p:cNvSpPr/>
          <p:nvPr/>
        </p:nvSpPr>
        <p:spPr bwMode="auto">
          <a:xfrm>
            <a:off x="0" y="2209800"/>
            <a:ext cx="2209800" cy="381000"/>
          </a:xfrm>
          <a:prstGeom prst="round1Rect">
            <a:avLst/>
          </a:prstGeom>
          <a:solidFill>
            <a:srgbClr val="98862A"/>
          </a:solidFill>
          <a:ln w="25400">
            <a:noFill/>
            <a:miter lim="800000"/>
            <a:headEnd/>
            <a:tailEnd/>
          </a:ln>
        </p:spPr>
        <p:txBody>
          <a:bodyPr lIns="0" tIns="0" rIns="0" bIns="0" anchor="ctr">
            <a:normAutofit/>
          </a:bodyPr>
          <a:lstStyle/>
          <a:p>
            <a:pPr algn="ctr" fontAlgn="auto">
              <a:spcBef>
                <a:spcPts val="0"/>
              </a:spcBef>
              <a:spcAft>
                <a:spcPts val="0"/>
              </a:spcAft>
              <a:defRPr/>
            </a:pPr>
            <a:endParaRPr lang="it-IT" sz="1800" i="0">
              <a:solidFill>
                <a:schemeClr val="tx1"/>
              </a:solidFill>
              <a:latin typeface="+mn-lt"/>
              <a:cs typeface="+mn-cs"/>
            </a:endParaRPr>
          </a:p>
        </p:txBody>
      </p:sp>
      <p:sp>
        <p:nvSpPr>
          <p:cNvPr id="9" name="Arrotonda singolo angolo rettangolo 8"/>
          <p:cNvSpPr/>
          <p:nvPr/>
        </p:nvSpPr>
        <p:spPr bwMode="auto">
          <a:xfrm>
            <a:off x="0" y="3798888"/>
            <a:ext cx="2209800" cy="381000"/>
          </a:xfrm>
          <a:prstGeom prst="round1Rect">
            <a:avLst/>
          </a:prstGeom>
          <a:solidFill>
            <a:srgbClr val="98862A"/>
          </a:solidFill>
          <a:ln w="25400">
            <a:noFill/>
            <a:miter lim="800000"/>
            <a:headEnd/>
            <a:tailEnd/>
          </a:ln>
        </p:spPr>
        <p:txBody>
          <a:bodyPr lIns="0" tIns="0" rIns="0" bIns="0" anchor="ctr">
            <a:normAutofit/>
          </a:bodyPr>
          <a:lstStyle/>
          <a:p>
            <a:pPr algn="ctr" fontAlgn="auto">
              <a:spcBef>
                <a:spcPts val="0"/>
              </a:spcBef>
              <a:spcAft>
                <a:spcPts val="0"/>
              </a:spcAft>
              <a:defRPr/>
            </a:pPr>
            <a:endParaRPr lang="it-IT" sz="1800" i="0">
              <a:solidFill>
                <a:schemeClr val="tx1"/>
              </a:solidFill>
              <a:latin typeface="+mn-lt"/>
              <a:cs typeface="+mn-cs"/>
            </a:endParaRPr>
          </a:p>
        </p:txBody>
      </p:sp>
      <p:sp>
        <p:nvSpPr>
          <p:cNvPr id="2" name="Titolo 1"/>
          <p:cNvSpPr>
            <a:spLocks noGrp="1"/>
          </p:cNvSpPr>
          <p:nvPr>
            <p:ph type="title"/>
          </p:nvPr>
        </p:nvSpPr>
        <p:spPr/>
        <p:txBody>
          <a:bodyPr/>
          <a:lstStyle/>
          <a:p>
            <a:r>
              <a:rPr lang="it-IT" smtClean="0"/>
              <a:t>Fare clic per modificare stile</a:t>
            </a:r>
            <a:endParaRPr lang="it-IT" dirty="0"/>
          </a:p>
        </p:txBody>
      </p:sp>
      <p:sp>
        <p:nvSpPr>
          <p:cNvPr id="3" name="Segnaposto contenuto 2"/>
          <p:cNvSpPr>
            <a:spLocks noGrp="1"/>
          </p:cNvSpPr>
          <p:nvPr>
            <p:ph idx="1"/>
          </p:nvPr>
        </p:nvSpPr>
        <p:spPr>
          <a:xfrm>
            <a:off x="990600" y="2590801"/>
            <a:ext cx="7696200" cy="1066800"/>
          </a:xfrm>
        </p:spPr>
        <p:txBody>
          <a:bodyPr>
            <a:normAutofit/>
          </a:bodyPr>
          <a:lstStyle>
            <a:lvl1pPr marL="0" indent="0">
              <a:buNone/>
              <a:defRPr sz="1800"/>
            </a:lvl1pPr>
            <a:lvl2pPr marL="0" indent="0">
              <a:defRPr sz="1800"/>
            </a:lvl2pPr>
            <a:lvl3pPr marL="0" indent="0">
              <a:defRPr sz="1800"/>
            </a:lvl3pPr>
            <a:lvl4pPr marL="0" indent="0">
              <a:defRPr sz="1800"/>
            </a:lvl4pPr>
            <a:lvl5pPr marL="0" indent="0">
              <a:defRPr sz="18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Segnaposto contenuto 2"/>
          <p:cNvSpPr>
            <a:spLocks noGrp="1"/>
          </p:cNvSpPr>
          <p:nvPr>
            <p:ph idx="13"/>
          </p:nvPr>
        </p:nvSpPr>
        <p:spPr>
          <a:xfrm>
            <a:off x="990600" y="4179527"/>
            <a:ext cx="7696200" cy="1066800"/>
          </a:xfrm>
        </p:spPr>
        <p:txBody>
          <a:bodyPr>
            <a:normAutofit/>
          </a:bodyPr>
          <a:lstStyle>
            <a:lvl1pPr marL="0" indent="0">
              <a:buNone/>
              <a:defRPr sz="1800"/>
            </a:lvl1pPr>
            <a:lvl2pPr marL="0" indent="0">
              <a:defRPr sz="1800"/>
            </a:lvl2pPr>
            <a:lvl3pPr marL="0" indent="0">
              <a:defRPr sz="1800"/>
            </a:lvl3pPr>
            <a:lvl4pPr marL="0" indent="0">
              <a:defRPr sz="1800"/>
            </a:lvl4pPr>
            <a:lvl5pPr marL="0" indent="0">
              <a:defRPr sz="18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10" name="Segnaposto testo 9"/>
          <p:cNvSpPr>
            <a:spLocks noGrp="1"/>
          </p:cNvSpPr>
          <p:nvPr>
            <p:ph type="body" sz="quarter" idx="14"/>
          </p:nvPr>
        </p:nvSpPr>
        <p:spPr>
          <a:xfrm>
            <a:off x="181650" y="2230785"/>
            <a:ext cx="2028150" cy="304799"/>
          </a:xfrm>
          <a:noFill/>
        </p:spPr>
        <p:txBody>
          <a:bodyPr lIns="0" tIns="0" rIns="0" bIns="0">
            <a:noAutofit/>
          </a:bodyPr>
          <a:lstStyle>
            <a:lvl1pPr>
              <a:buNone/>
              <a:defRPr sz="2000" b="1">
                <a:solidFill>
                  <a:schemeClr val="bg1"/>
                </a:solidFill>
              </a:defRPr>
            </a:lvl1pPr>
            <a:lvl2pPr>
              <a:buNone/>
              <a:defRPr b="1"/>
            </a:lvl2pPr>
          </a:lstStyle>
          <a:p>
            <a:pPr lvl="0"/>
            <a:r>
              <a:rPr lang="it-IT" smtClean="0"/>
              <a:t>Fare clic per modificare stili del testo dello schema</a:t>
            </a:r>
          </a:p>
        </p:txBody>
      </p:sp>
      <p:sp>
        <p:nvSpPr>
          <p:cNvPr id="12" name="Segnaposto testo 9"/>
          <p:cNvSpPr>
            <a:spLocks noGrp="1"/>
          </p:cNvSpPr>
          <p:nvPr>
            <p:ph type="body" sz="quarter" idx="15"/>
          </p:nvPr>
        </p:nvSpPr>
        <p:spPr>
          <a:xfrm>
            <a:off x="181650" y="3819511"/>
            <a:ext cx="2028150" cy="304799"/>
          </a:xfrm>
          <a:noFill/>
        </p:spPr>
        <p:txBody>
          <a:bodyPr lIns="0" tIns="0" rIns="0" bIns="0">
            <a:noAutofit/>
          </a:bodyPr>
          <a:lstStyle>
            <a:lvl1pPr>
              <a:buNone/>
              <a:defRPr sz="2000" b="1">
                <a:solidFill>
                  <a:schemeClr val="bg1"/>
                </a:solidFill>
              </a:defRPr>
            </a:lvl1pPr>
            <a:lvl2pPr>
              <a:buNone/>
              <a:defRPr b="1"/>
            </a:lvl2pPr>
          </a:lstStyle>
          <a:p>
            <a:pPr lvl="0"/>
            <a:r>
              <a:rPr lang="it-IT" smtClean="0"/>
              <a:t>Fare clic per modificare stili del testo dello schema</a:t>
            </a:r>
          </a:p>
        </p:txBody>
      </p:sp>
      <p:sp>
        <p:nvSpPr>
          <p:cNvPr id="11" name="Segnaposto data 3"/>
          <p:cNvSpPr>
            <a:spLocks noGrp="1"/>
          </p:cNvSpPr>
          <p:nvPr>
            <p:ph type="dt" sz="half" idx="16"/>
          </p:nvPr>
        </p:nvSpPr>
        <p:spPr/>
        <p:txBody>
          <a:bodyPr/>
          <a:lstStyle>
            <a:lvl1pPr>
              <a:defRPr/>
            </a:lvl1pPr>
          </a:lstStyle>
          <a:p>
            <a:pPr>
              <a:defRPr/>
            </a:pPr>
            <a:endParaRPr lang="it-IT"/>
          </a:p>
        </p:txBody>
      </p:sp>
      <p:sp>
        <p:nvSpPr>
          <p:cNvPr id="13" name="Segnaposto piè di pagina 4"/>
          <p:cNvSpPr>
            <a:spLocks noGrp="1"/>
          </p:cNvSpPr>
          <p:nvPr>
            <p:ph type="ftr" sz="quarter" idx="17"/>
          </p:nvPr>
        </p:nvSpPr>
        <p:spPr/>
        <p:txBody>
          <a:bodyPr/>
          <a:lstStyle>
            <a:lvl1pPr>
              <a:defRPr/>
            </a:lvl1pPr>
          </a:lstStyle>
          <a:p>
            <a:pPr>
              <a:defRPr/>
            </a:pPr>
            <a:endParaRPr lang="it-IT"/>
          </a:p>
        </p:txBody>
      </p:sp>
      <p:sp>
        <p:nvSpPr>
          <p:cNvPr id="14" name="Segnaposto numero diapositiva 5"/>
          <p:cNvSpPr>
            <a:spLocks noGrp="1"/>
          </p:cNvSpPr>
          <p:nvPr>
            <p:ph type="sldNum" sz="quarter" idx="18"/>
          </p:nvPr>
        </p:nvSpPr>
        <p:spPr/>
        <p:txBody>
          <a:bodyPr/>
          <a:lstStyle>
            <a:lvl1pPr>
              <a:defRPr/>
            </a:lvl1pPr>
          </a:lstStyle>
          <a:p>
            <a:pPr>
              <a:defRPr/>
            </a:pPr>
            <a:fld id="{A5C2C8AD-273A-401B-A4AF-F9ACBB27D796}" type="slidenum">
              <a:rPr lang="it-IT"/>
              <a:pPr>
                <a:defRPr/>
              </a:pPr>
              <a:t>‹N›</a:t>
            </a:fld>
            <a:endParaRPr lang="it-IT"/>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yout personalizzato 4 voci">
    <p:spTree>
      <p:nvGrpSpPr>
        <p:cNvPr id="1" name=""/>
        <p:cNvGrpSpPr/>
        <p:nvPr/>
      </p:nvGrpSpPr>
      <p:grpSpPr>
        <a:xfrm>
          <a:off x="0" y="0"/>
          <a:ext cx="0" cy="0"/>
          <a:chOff x="0" y="0"/>
          <a:chExt cx="0" cy="0"/>
        </a:xfrm>
      </p:grpSpPr>
      <p:sp>
        <p:nvSpPr>
          <p:cNvPr id="11" name="AutoShape 3"/>
          <p:cNvSpPr>
            <a:spLocks/>
          </p:cNvSpPr>
          <p:nvPr userDrawn="1"/>
        </p:nvSpPr>
        <p:spPr bwMode="auto">
          <a:xfrm>
            <a:off x="174625" y="1914525"/>
            <a:ext cx="2147888"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sp>
        <p:nvSpPr>
          <p:cNvPr id="12" name="AutoShape 6"/>
          <p:cNvSpPr>
            <a:spLocks/>
          </p:cNvSpPr>
          <p:nvPr userDrawn="1"/>
        </p:nvSpPr>
        <p:spPr bwMode="auto">
          <a:xfrm>
            <a:off x="2346325" y="1914525"/>
            <a:ext cx="2147888"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66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sp>
        <p:nvSpPr>
          <p:cNvPr id="13" name="AutoShape 8"/>
          <p:cNvSpPr>
            <a:spLocks/>
          </p:cNvSpPr>
          <p:nvPr userDrawn="1"/>
        </p:nvSpPr>
        <p:spPr bwMode="auto">
          <a:xfrm>
            <a:off x="4494213" y="1914525"/>
            <a:ext cx="21494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75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sp>
        <p:nvSpPr>
          <p:cNvPr id="14" name="AutoShape 10"/>
          <p:cNvSpPr>
            <a:spLocks/>
          </p:cNvSpPr>
          <p:nvPr userDrawn="1"/>
        </p:nvSpPr>
        <p:spPr bwMode="auto">
          <a:xfrm>
            <a:off x="6643688" y="1914525"/>
            <a:ext cx="21494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pic>
        <p:nvPicPr>
          <p:cNvPr id="15" name="Immagine 18" descr="numeri.png"/>
          <p:cNvPicPr>
            <a:picLocks noChangeAspect="1"/>
          </p:cNvPicPr>
          <p:nvPr userDrawn="1"/>
        </p:nvPicPr>
        <p:blipFill>
          <a:blip r:embed="rId2"/>
          <a:srcRect r="87389"/>
          <a:stretch>
            <a:fillRect/>
          </a:stretch>
        </p:blipFill>
        <p:spPr bwMode="auto">
          <a:xfrm>
            <a:off x="296863" y="1882775"/>
            <a:ext cx="481012" cy="1393825"/>
          </a:xfrm>
          <a:prstGeom prst="rect">
            <a:avLst/>
          </a:prstGeom>
          <a:noFill/>
          <a:ln w="9525">
            <a:noFill/>
            <a:miter lim="800000"/>
            <a:headEnd/>
            <a:tailEnd/>
          </a:ln>
        </p:spPr>
      </p:pic>
      <p:pic>
        <p:nvPicPr>
          <p:cNvPr id="16" name="Immagine 19" descr="numeri.png"/>
          <p:cNvPicPr>
            <a:picLocks noChangeAspect="1"/>
          </p:cNvPicPr>
          <p:nvPr userDrawn="1"/>
        </p:nvPicPr>
        <p:blipFill>
          <a:blip r:embed="rId2"/>
          <a:srcRect l="9866" r="64870"/>
          <a:stretch>
            <a:fillRect/>
          </a:stretch>
        </p:blipFill>
        <p:spPr bwMode="auto">
          <a:xfrm>
            <a:off x="2209800" y="1873250"/>
            <a:ext cx="965200" cy="1395413"/>
          </a:xfrm>
          <a:prstGeom prst="rect">
            <a:avLst/>
          </a:prstGeom>
          <a:noFill/>
          <a:ln w="9525">
            <a:noFill/>
            <a:miter lim="800000"/>
            <a:headEnd/>
            <a:tailEnd/>
          </a:ln>
        </p:spPr>
      </p:pic>
      <p:pic>
        <p:nvPicPr>
          <p:cNvPr id="17" name="Immagine 20" descr="numeri.png"/>
          <p:cNvPicPr>
            <a:picLocks noChangeAspect="1"/>
          </p:cNvPicPr>
          <p:nvPr userDrawn="1"/>
        </p:nvPicPr>
        <p:blipFill>
          <a:blip r:embed="rId2"/>
          <a:srcRect l="36253" r="43352"/>
          <a:stretch>
            <a:fillRect/>
          </a:stretch>
        </p:blipFill>
        <p:spPr bwMode="auto">
          <a:xfrm>
            <a:off x="4513263" y="1857375"/>
            <a:ext cx="777875" cy="1393825"/>
          </a:xfrm>
          <a:prstGeom prst="rect">
            <a:avLst/>
          </a:prstGeom>
          <a:noFill/>
          <a:ln w="9525">
            <a:noFill/>
            <a:miter lim="800000"/>
            <a:headEnd/>
            <a:tailEnd/>
          </a:ln>
        </p:spPr>
      </p:pic>
      <p:pic>
        <p:nvPicPr>
          <p:cNvPr id="18" name="Immagine 21" descr="numeri.png"/>
          <p:cNvPicPr>
            <a:picLocks noChangeAspect="1"/>
          </p:cNvPicPr>
          <p:nvPr userDrawn="1"/>
        </p:nvPicPr>
        <p:blipFill>
          <a:blip r:embed="rId2"/>
          <a:srcRect l="58205" r="20425"/>
          <a:stretch>
            <a:fillRect/>
          </a:stretch>
        </p:blipFill>
        <p:spPr bwMode="auto">
          <a:xfrm>
            <a:off x="6705600" y="1882775"/>
            <a:ext cx="815975"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777875" y="1981200"/>
            <a:ext cx="1355725"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4" name="Segnaposto testo 22"/>
          <p:cNvSpPr>
            <a:spLocks noGrp="1"/>
          </p:cNvSpPr>
          <p:nvPr>
            <p:ph type="body" sz="quarter" idx="14"/>
          </p:nvPr>
        </p:nvSpPr>
        <p:spPr>
          <a:xfrm>
            <a:off x="3200255" y="1981200"/>
            <a:ext cx="1219345"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5" name="Segnaposto testo 22"/>
          <p:cNvSpPr>
            <a:spLocks noGrp="1"/>
          </p:cNvSpPr>
          <p:nvPr>
            <p:ph type="body" sz="quarter" idx="15"/>
          </p:nvPr>
        </p:nvSpPr>
        <p:spPr>
          <a:xfrm>
            <a:off x="5333855" y="1981200"/>
            <a:ext cx="1219345"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6" name="Segnaposto testo 22"/>
          <p:cNvSpPr>
            <a:spLocks noGrp="1"/>
          </p:cNvSpPr>
          <p:nvPr>
            <p:ph type="body" sz="quarter" idx="16"/>
          </p:nvPr>
        </p:nvSpPr>
        <p:spPr>
          <a:xfrm>
            <a:off x="7485729" y="1981200"/>
            <a:ext cx="1201071"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174625"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9" name="Segnaposto testo 27"/>
          <p:cNvSpPr>
            <a:spLocks noGrp="1"/>
          </p:cNvSpPr>
          <p:nvPr>
            <p:ph type="body" sz="quarter" idx="18"/>
          </p:nvPr>
        </p:nvSpPr>
        <p:spPr>
          <a:xfrm>
            <a:off x="2344821"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0" name="Segnaposto testo 27"/>
          <p:cNvSpPr>
            <a:spLocks noGrp="1"/>
          </p:cNvSpPr>
          <p:nvPr>
            <p:ph type="body" sz="quarter" idx="19"/>
          </p:nvPr>
        </p:nvSpPr>
        <p:spPr>
          <a:xfrm>
            <a:off x="4520342"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1" name="Segnaposto testo 27"/>
          <p:cNvSpPr>
            <a:spLocks noGrp="1"/>
          </p:cNvSpPr>
          <p:nvPr>
            <p:ph type="body" sz="quarter" idx="20"/>
          </p:nvPr>
        </p:nvSpPr>
        <p:spPr>
          <a:xfrm>
            <a:off x="6701188"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9" name="Segnaposto data 2"/>
          <p:cNvSpPr>
            <a:spLocks noGrp="1"/>
          </p:cNvSpPr>
          <p:nvPr>
            <p:ph type="dt" sz="half" idx="21"/>
          </p:nvPr>
        </p:nvSpPr>
        <p:spPr/>
        <p:txBody>
          <a:bodyPr/>
          <a:lstStyle>
            <a:lvl1pPr>
              <a:defRPr/>
            </a:lvl1pPr>
          </a:lstStyle>
          <a:p>
            <a:pPr>
              <a:defRPr/>
            </a:pPr>
            <a:endParaRPr lang="it-IT"/>
          </a:p>
        </p:txBody>
      </p:sp>
      <p:sp>
        <p:nvSpPr>
          <p:cNvPr id="20" name="Segnaposto piè di pagina 3"/>
          <p:cNvSpPr>
            <a:spLocks noGrp="1"/>
          </p:cNvSpPr>
          <p:nvPr>
            <p:ph type="ftr" sz="quarter" idx="22"/>
          </p:nvPr>
        </p:nvSpPr>
        <p:spPr/>
        <p:txBody>
          <a:bodyPr/>
          <a:lstStyle>
            <a:lvl1pPr>
              <a:defRPr/>
            </a:lvl1pPr>
          </a:lstStyle>
          <a:p>
            <a:pPr>
              <a:defRPr/>
            </a:pPr>
            <a:endParaRPr lang="it-IT"/>
          </a:p>
        </p:txBody>
      </p:sp>
      <p:sp>
        <p:nvSpPr>
          <p:cNvPr id="21" name="Segnaposto numero diapositiva 4"/>
          <p:cNvSpPr>
            <a:spLocks noGrp="1"/>
          </p:cNvSpPr>
          <p:nvPr>
            <p:ph type="sldNum" sz="quarter" idx="23"/>
          </p:nvPr>
        </p:nvSpPr>
        <p:spPr/>
        <p:txBody>
          <a:bodyPr/>
          <a:lstStyle>
            <a:lvl1pPr>
              <a:defRPr/>
            </a:lvl1pPr>
          </a:lstStyle>
          <a:p>
            <a:pPr>
              <a:defRPr/>
            </a:pPr>
            <a:fld id="{44EE7D9D-18D1-423B-AC37-D91B7E52EED1}" type="slidenum">
              <a:rPr lang="it-IT"/>
              <a:pPr>
                <a:defRPr/>
              </a:pPr>
              <a:t>‹N›</a:t>
            </a:fld>
            <a:endParaRPr lang="it-IT"/>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personalizzato 3 voci">
    <p:spTree>
      <p:nvGrpSpPr>
        <p:cNvPr id="1" name=""/>
        <p:cNvGrpSpPr/>
        <p:nvPr/>
      </p:nvGrpSpPr>
      <p:grpSpPr>
        <a:xfrm>
          <a:off x="0" y="0"/>
          <a:ext cx="0" cy="0"/>
          <a:chOff x="0" y="0"/>
          <a:chExt cx="0" cy="0"/>
        </a:xfrm>
      </p:grpSpPr>
      <p:sp>
        <p:nvSpPr>
          <p:cNvPr id="9" name="AutoShape 3"/>
          <p:cNvSpPr>
            <a:spLocks/>
          </p:cNvSpPr>
          <p:nvPr/>
        </p:nvSpPr>
        <p:spPr bwMode="auto">
          <a:xfrm>
            <a:off x="174625" y="1914525"/>
            <a:ext cx="29067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sp>
        <p:nvSpPr>
          <p:cNvPr id="10" name="AutoShape 6"/>
          <p:cNvSpPr>
            <a:spLocks/>
          </p:cNvSpPr>
          <p:nvPr/>
        </p:nvSpPr>
        <p:spPr bwMode="auto">
          <a:xfrm>
            <a:off x="2981325" y="1914525"/>
            <a:ext cx="29622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81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sp>
        <p:nvSpPr>
          <p:cNvPr id="11" name="AutoShape 8"/>
          <p:cNvSpPr>
            <a:spLocks/>
          </p:cNvSpPr>
          <p:nvPr/>
        </p:nvSpPr>
        <p:spPr bwMode="auto">
          <a:xfrm>
            <a:off x="5824538" y="1914525"/>
            <a:ext cx="2928937"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pic>
        <p:nvPicPr>
          <p:cNvPr id="12" name="Immagine 17" descr="numeri.png"/>
          <p:cNvPicPr>
            <a:picLocks noChangeAspect="1"/>
          </p:cNvPicPr>
          <p:nvPr userDrawn="1"/>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3" name="Immagine 18" descr="numeri.png"/>
          <p:cNvPicPr>
            <a:picLocks noChangeAspect="1"/>
          </p:cNvPicPr>
          <p:nvPr userDrawn="1"/>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4" name="Immagine 19" descr="numeri.png"/>
          <p:cNvPicPr>
            <a:picLocks noChangeAspect="1"/>
          </p:cNvPicPr>
          <p:nvPr userDrawn="1"/>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777875" y="1981200"/>
            <a:ext cx="220356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4" name="Segnaposto testo 22"/>
          <p:cNvSpPr>
            <a:spLocks noGrp="1"/>
          </p:cNvSpPr>
          <p:nvPr>
            <p:ph type="body" sz="quarter" idx="14"/>
          </p:nvPr>
        </p:nvSpPr>
        <p:spPr>
          <a:xfrm>
            <a:off x="3977495" y="1981200"/>
            <a:ext cx="1804794"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5" name="Segnaposto testo 22"/>
          <p:cNvSpPr>
            <a:spLocks noGrp="1"/>
          </p:cNvSpPr>
          <p:nvPr>
            <p:ph type="body" sz="quarter" idx="15"/>
          </p:nvPr>
        </p:nvSpPr>
        <p:spPr>
          <a:xfrm>
            <a:off x="6720767" y="1981200"/>
            <a:ext cx="1782497"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174625"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2" name="Segnaposto testo 27"/>
          <p:cNvSpPr>
            <a:spLocks noGrp="1"/>
          </p:cNvSpPr>
          <p:nvPr>
            <p:ph type="body" sz="quarter" idx="18"/>
          </p:nvPr>
        </p:nvSpPr>
        <p:spPr>
          <a:xfrm>
            <a:off x="298143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7" name="Segnaposto testo 27"/>
          <p:cNvSpPr>
            <a:spLocks noGrp="1"/>
          </p:cNvSpPr>
          <p:nvPr>
            <p:ph type="body" sz="quarter" idx="19"/>
          </p:nvPr>
        </p:nvSpPr>
        <p:spPr>
          <a:xfrm>
            <a:off x="578228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5" name="Segnaposto data 2"/>
          <p:cNvSpPr>
            <a:spLocks noGrp="1"/>
          </p:cNvSpPr>
          <p:nvPr>
            <p:ph type="dt" sz="half" idx="20"/>
          </p:nvPr>
        </p:nvSpPr>
        <p:spPr/>
        <p:txBody>
          <a:bodyPr/>
          <a:lstStyle>
            <a:lvl1pPr>
              <a:defRPr/>
            </a:lvl1pPr>
          </a:lstStyle>
          <a:p>
            <a:pPr>
              <a:defRPr/>
            </a:pPr>
            <a:endParaRPr lang="it-IT"/>
          </a:p>
        </p:txBody>
      </p:sp>
      <p:sp>
        <p:nvSpPr>
          <p:cNvPr id="16" name="Segnaposto piè di pagina 3"/>
          <p:cNvSpPr>
            <a:spLocks noGrp="1"/>
          </p:cNvSpPr>
          <p:nvPr>
            <p:ph type="ftr" sz="quarter" idx="21"/>
          </p:nvPr>
        </p:nvSpPr>
        <p:spPr/>
        <p:txBody>
          <a:bodyPr/>
          <a:lstStyle>
            <a:lvl1pPr>
              <a:defRPr/>
            </a:lvl1pPr>
          </a:lstStyle>
          <a:p>
            <a:pPr>
              <a:defRPr/>
            </a:pPr>
            <a:endParaRPr lang="it-IT"/>
          </a:p>
        </p:txBody>
      </p:sp>
      <p:sp>
        <p:nvSpPr>
          <p:cNvPr id="17" name="Segnaposto numero diapositiva 4"/>
          <p:cNvSpPr>
            <a:spLocks noGrp="1"/>
          </p:cNvSpPr>
          <p:nvPr>
            <p:ph type="sldNum" sz="quarter" idx="22"/>
          </p:nvPr>
        </p:nvSpPr>
        <p:spPr/>
        <p:txBody>
          <a:bodyPr/>
          <a:lstStyle>
            <a:lvl1pPr>
              <a:defRPr/>
            </a:lvl1pPr>
          </a:lstStyle>
          <a:p>
            <a:pPr>
              <a:defRPr/>
            </a:pPr>
            <a:fld id="{6DD3D437-719B-4664-8EFC-B5A2C9E98DEB}" type="slidenum">
              <a:rPr lang="it-IT"/>
              <a:pPr>
                <a:defRPr/>
              </a:pPr>
              <a:t>‹N›</a:t>
            </a:fld>
            <a:endParaRPr lang="it-IT"/>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personalizzato 2 voci">
    <p:spTree>
      <p:nvGrpSpPr>
        <p:cNvPr id="1" name=""/>
        <p:cNvGrpSpPr/>
        <p:nvPr/>
      </p:nvGrpSpPr>
      <p:grpSpPr>
        <a:xfrm>
          <a:off x="0" y="0"/>
          <a:ext cx="0" cy="0"/>
          <a:chOff x="0" y="0"/>
          <a:chExt cx="0" cy="0"/>
        </a:xfrm>
      </p:grpSpPr>
      <p:sp>
        <p:nvSpPr>
          <p:cNvPr id="7" name="AutoShape 3"/>
          <p:cNvSpPr>
            <a:spLocks/>
          </p:cNvSpPr>
          <p:nvPr/>
        </p:nvSpPr>
        <p:spPr bwMode="auto">
          <a:xfrm>
            <a:off x="850900" y="1914525"/>
            <a:ext cx="3873500"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sp>
        <p:nvSpPr>
          <p:cNvPr id="8" name="AutoShape 3"/>
          <p:cNvSpPr>
            <a:spLocks/>
          </p:cNvSpPr>
          <p:nvPr userDrawn="1"/>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mn-lt"/>
              <a:cs typeface="+mn-cs"/>
            </a:endParaRPr>
          </a:p>
        </p:txBody>
      </p:sp>
      <p:pic>
        <p:nvPicPr>
          <p:cNvPr id="9" name="Immagine 16" descr="numeri.png"/>
          <p:cNvPicPr>
            <a:picLocks noChangeAspect="1"/>
          </p:cNvPicPr>
          <p:nvPr userDrawn="1"/>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0" name="Immagine 17" descr="numeri.png"/>
          <p:cNvPicPr>
            <a:picLocks noChangeAspect="1"/>
          </p:cNvPicPr>
          <p:nvPr userDrawn="1"/>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1601347" y="1981200"/>
            <a:ext cx="266585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851490" y="3276600"/>
            <a:ext cx="3568110"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6" name="Segnaposto testo 22"/>
          <p:cNvSpPr>
            <a:spLocks noGrp="1"/>
          </p:cNvSpPr>
          <p:nvPr>
            <p:ph type="body" sz="quarter" idx="18"/>
          </p:nvPr>
        </p:nvSpPr>
        <p:spPr>
          <a:xfrm>
            <a:off x="5410200" y="1981200"/>
            <a:ext cx="2532812"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9" name="Segnaposto testo 27"/>
          <p:cNvSpPr>
            <a:spLocks noGrp="1"/>
          </p:cNvSpPr>
          <p:nvPr>
            <p:ph type="body" sz="quarter" idx="19"/>
          </p:nvPr>
        </p:nvSpPr>
        <p:spPr>
          <a:xfrm>
            <a:off x="4527302" y="3276600"/>
            <a:ext cx="3559004"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data 2"/>
          <p:cNvSpPr>
            <a:spLocks noGrp="1"/>
          </p:cNvSpPr>
          <p:nvPr>
            <p:ph type="dt" sz="half" idx="20"/>
          </p:nvPr>
        </p:nvSpPr>
        <p:spPr/>
        <p:txBody>
          <a:bodyPr/>
          <a:lstStyle>
            <a:lvl1pPr>
              <a:defRPr/>
            </a:lvl1pPr>
          </a:lstStyle>
          <a:p>
            <a:pPr>
              <a:defRPr/>
            </a:pPr>
            <a:endParaRPr lang="it-IT"/>
          </a:p>
        </p:txBody>
      </p:sp>
      <p:sp>
        <p:nvSpPr>
          <p:cNvPr id="12" name="Segnaposto piè di pagina 3"/>
          <p:cNvSpPr>
            <a:spLocks noGrp="1"/>
          </p:cNvSpPr>
          <p:nvPr>
            <p:ph type="ftr" sz="quarter" idx="21"/>
          </p:nvPr>
        </p:nvSpPr>
        <p:spPr/>
        <p:txBody>
          <a:bodyPr/>
          <a:lstStyle>
            <a:lvl1pPr>
              <a:defRPr/>
            </a:lvl1pPr>
          </a:lstStyle>
          <a:p>
            <a:pPr>
              <a:defRPr/>
            </a:pPr>
            <a:endParaRPr lang="it-IT"/>
          </a:p>
        </p:txBody>
      </p:sp>
      <p:sp>
        <p:nvSpPr>
          <p:cNvPr id="13" name="Segnaposto numero diapositiva 4"/>
          <p:cNvSpPr>
            <a:spLocks noGrp="1"/>
          </p:cNvSpPr>
          <p:nvPr>
            <p:ph type="sldNum" sz="quarter" idx="22"/>
          </p:nvPr>
        </p:nvSpPr>
        <p:spPr/>
        <p:txBody>
          <a:bodyPr/>
          <a:lstStyle>
            <a:lvl1pPr>
              <a:defRPr/>
            </a:lvl1pPr>
          </a:lstStyle>
          <a:p>
            <a:pPr>
              <a:defRPr/>
            </a:pPr>
            <a:fld id="{8DB04182-D8A3-42DB-951B-C24FBFDF924F}" type="slidenum">
              <a:rPr lang="it-IT"/>
              <a:pPr>
                <a:defRPr/>
              </a:pPr>
              <a:t>‹N›</a:t>
            </a:fld>
            <a:endParaRPr lang="it-IT"/>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Up: 1 Top, 2 Bottom">
    <p:spTree>
      <p:nvGrpSpPr>
        <p:cNvPr id="1" name=""/>
        <p:cNvGrpSpPr/>
        <p:nvPr/>
      </p:nvGrpSpPr>
      <p:grpSpPr>
        <a:xfrm>
          <a:off x="0" y="0"/>
          <a:ext cx="0" cy="0"/>
          <a:chOff x="0" y="0"/>
          <a:chExt cx="0" cy="0"/>
        </a:xfrm>
      </p:grpSpPr>
      <p:sp>
        <p:nvSpPr>
          <p:cNvPr id="8" name="AutoShape 10">
            <a:hlinkClick r:id="" action="ppaction://hlinkshowjump?jump=nextslide"/>
          </p:cNvPr>
          <p:cNvSpPr>
            <a:spLocks/>
          </p:cNvSpPr>
          <p:nvPr/>
        </p:nvSpPr>
        <p:spPr bwMode="auto">
          <a:xfrm rot="18900000" flipH="1">
            <a:off x="8291512" y="5962651"/>
            <a:ext cx="835025" cy="1136650"/>
          </a:xfrm>
          <a:custGeom>
            <a:avLst/>
            <a:gdLst>
              <a:gd name="T0" fmla="*/ 6699 w 21937"/>
              <a:gd name="T1" fmla="*/ 0 h 21264"/>
              <a:gd name="T2" fmla="*/ 691864 w 21937"/>
              <a:gd name="T3" fmla="*/ 0 h 21264"/>
              <a:gd name="T4" fmla="*/ 828897 w 21937"/>
              <a:gd name="T5" fmla="*/ 137538 h 21264"/>
              <a:gd name="T6" fmla="*/ 835025 w 21937"/>
              <a:gd name="T7" fmla="*/ 631829 h 21264"/>
              <a:gd name="T8" fmla="*/ 361995 w 21937"/>
              <a:gd name="T9" fmla="*/ 1136650 h 21264"/>
              <a:gd name="T10" fmla="*/ 0 w 21937"/>
              <a:gd name="T11" fmla="*/ 802508 h 21264"/>
              <a:gd name="T12" fmla="*/ 6699 w 21937"/>
              <a:gd name="T13" fmla="*/ 0 h 21264"/>
              <a:gd name="T14" fmla="*/ 6699 w 21937"/>
              <a:gd name="T15" fmla="*/ 0 h 21264"/>
              <a:gd name="T16" fmla="*/ 0 60000 65536"/>
              <a:gd name="T17" fmla="*/ 0 60000 65536"/>
              <a:gd name="T18" fmla="*/ 0 60000 65536"/>
              <a:gd name="T19" fmla="*/ 0 60000 65536"/>
              <a:gd name="T20" fmla="*/ 0 60000 65536"/>
              <a:gd name="T21" fmla="*/ 0 60000 65536"/>
              <a:gd name="T22" fmla="*/ 0 60000 65536"/>
              <a:gd name="T23" fmla="*/ 0 60000 65536"/>
              <a:gd name="T24" fmla="*/ 0 w 21937"/>
              <a:gd name="T25" fmla="*/ 0 h 21264"/>
              <a:gd name="T26" fmla="*/ 21937 w 21937"/>
              <a:gd name="T27" fmla="*/ 21264 h 21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rgbClr val="98862A"/>
          </a:solidFill>
          <a:ln w="25400">
            <a:noFill/>
            <a:miter lim="800000"/>
            <a:headEnd/>
            <a:tailEnd/>
          </a:ln>
        </p:spPr>
        <p:txBody>
          <a:bodyPr vert="eaVert" lIns="0" tIns="0" rIns="0" bIns="0"/>
          <a:lstStyle/>
          <a:p>
            <a:pPr fontAlgn="auto">
              <a:spcBef>
                <a:spcPts val="0"/>
              </a:spcBef>
              <a:spcAft>
                <a:spcPts val="0"/>
              </a:spcAft>
              <a:defRPr/>
            </a:pPr>
            <a:endParaRPr lang="it-IT" sz="1800" i="0" dirty="0">
              <a:solidFill>
                <a:schemeClr val="tx1"/>
              </a:solidFill>
              <a:latin typeface="+mn-lt"/>
              <a:cs typeface="+mn-cs"/>
            </a:endParaRPr>
          </a:p>
        </p:txBody>
      </p:sp>
      <p:pic>
        <p:nvPicPr>
          <p:cNvPr id="9"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0"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3" name="Rectangle 8"/>
          <p:cNvSpPr>
            <a:spLocks noGrp="1"/>
          </p:cNvSpPr>
          <p:nvPr>
            <p:ph type="body" sz="quarter" idx="13"/>
          </p:nvPr>
        </p:nvSpPr>
        <p:spPr>
          <a:xfrm>
            <a:off x="304800" y="728076"/>
            <a:ext cx="80772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5" name="Rectangle 11"/>
          <p:cNvSpPr>
            <a:spLocks noGrp="1"/>
          </p:cNvSpPr>
          <p:nvPr>
            <p:ph sz="quarter" idx="15"/>
          </p:nvPr>
        </p:nvSpPr>
        <p:spPr>
          <a:xfrm>
            <a:off x="301752" y="956676"/>
            <a:ext cx="8074152"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7" name="Rectangle 8"/>
          <p:cNvSpPr>
            <a:spLocks noGrp="1"/>
          </p:cNvSpPr>
          <p:nvPr>
            <p:ph type="body" sz="quarter" idx="16"/>
          </p:nvPr>
        </p:nvSpPr>
        <p:spPr>
          <a:xfrm>
            <a:off x="3017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8" name="Rectangle 11"/>
          <p:cNvSpPr>
            <a:spLocks noGrp="1"/>
          </p:cNvSpPr>
          <p:nvPr>
            <p:ph sz="quarter" idx="17"/>
          </p:nvPr>
        </p:nvSpPr>
        <p:spPr>
          <a:xfrm>
            <a:off x="3017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21" name="Rectangle 8"/>
          <p:cNvSpPr>
            <a:spLocks noGrp="1"/>
          </p:cNvSpPr>
          <p:nvPr>
            <p:ph type="body" sz="quarter" idx="20"/>
          </p:nvPr>
        </p:nvSpPr>
        <p:spPr>
          <a:xfrm>
            <a:off x="44165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23" name="Rectangle 11"/>
          <p:cNvSpPr>
            <a:spLocks noGrp="1"/>
          </p:cNvSpPr>
          <p:nvPr>
            <p:ph sz="quarter" idx="21"/>
          </p:nvPr>
        </p:nvSpPr>
        <p:spPr>
          <a:xfrm>
            <a:off x="44165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1" name="Rectangle 4"/>
          <p:cNvSpPr>
            <a:spLocks noGrp="1"/>
          </p:cNvSpPr>
          <p:nvPr>
            <p:ph type="dt" sz="half" idx="22"/>
          </p:nvPr>
        </p:nvSpPr>
        <p:spPr/>
        <p:txBody>
          <a:bodyPr/>
          <a:lstStyle>
            <a:lvl1pPr eaLnBrk="1" latinLnBrk="0" hangingPunct="1">
              <a:defRPr kumimoji="0"/>
            </a:lvl1pPr>
          </a:lstStyle>
          <a:p>
            <a:pPr>
              <a:defRPr/>
            </a:pPr>
            <a:endParaRPr lang="it-IT"/>
          </a:p>
        </p:txBody>
      </p:sp>
      <p:sp>
        <p:nvSpPr>
          <p:cNvPr id="12" name="Rectangle 6"/>
          <p:cNvSpPr>
            <a:spLocks noGrp="1"/>
          </p:cNvSpPr>
          <p:nvPr>
            <p:ph type="sldNum" sz="quarter" idx="23"/>
          </p:nvPr>
        </p:nvSpPr>
        <p:spPr/>
        <p:txBody>
          <a:bodyPr/>
          <a:lstStyle>
            <a:lvl1pPr eaLnBrk="1" latinLnBrk="0" hangingPunct="1">
              <a:defRPr kumimoji="0"/>
            </a:lvl1pPr>
          </a:lstStyle>
          <a:p>
            <a:pPr>
              <a:defRPr/>
            </a:pPr>
            <a:fld id="{E99133F6-28A4-4605-922D-DB6B204AD665}" type="slidenum">
              <a:rPr lang="it-IT"/>
              <a:pPr>
                <a:defRPr/>
              </a:pPr>
              <a:t>‹N›</a:t>
            </a:fld>
            <a:endParaRPr lang="it-IT"/>
          </a:p>
        </p:txBody>
      </p:sp>
      <p:sp>
        <p:nvSpPr>
          <p:cNvPr id="14" name="Rectangle 12"/>
          <p:cNvSpPr>
            <a:spLocks noGrp="1"/>
          </p:cNvSpPr>
          <p:nvPr>
            <p:ph type="ftr" sz="quarter" idx="24"/>
          </p:nvPr>
        </p:nvSpPr>
        <p:spPr/>
        <p:txBody>
          <a:bodyPr/>
          <a:lstStyle>
            <a:lvl1pPr eaLnBrk="1" latinLnBrk="0" hangingPunct="1">
              <a:defRPr kumimoji="0"/>
            </a:lvl1pPr>
          </a:lstStyle>
          <a:p>
            <a:pPr>
              <a:defRPr/>
            </a:pPr>
            <a:endParaRPr lang="it-IT"/>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4" name="Immagine 7" descr="slide2.jpg"/>
          <p:cNvPicPr>
            <a:picLocks noChangeAspect="1"/>
          </p:cNvPicPr>
          <p:nvPr userDrawn="1"/>
        </p:nvPicPr>
        <p:blipFill>
          <a:blip r:embed="rId2"/>
          <a:srcRect/>
          <a:stretch>
            <a:fillRect/>
          </a:stretch>
        </p:blipFill>
        <p:spPr bwMode="auto">
          <a:xfrm>
            <a:off x="0" y="-142875"/>
            <a:ext cx="9134475" cy="6991350"/>
          </a:xfrm>
          <a:prstGeom prst="rect">
            <a:avLst/>
          </a:prstGeom>
          <a:noFill/>
          <a:ln w="9525">
            <a:noFill/>
            <a:miter lim="800000"/>
            <a:headEnd/>
            <a:tailEnd/>
          </a:ln>
        </p:spPr>
      </p:pic>
      <p:sp>
        <p:nvSpPr>
          <p:cNvPr id="2" name="Titolo 1"/>
          <p:cNvSpPr>
            <a:spLocks noGrp="1"/>
          </p:cNvSpPr>
          <p:nvPr>
            <p:ph type="title"/>
          </p:nvPr>
        </p:nvSpPr>
        <p:spPr>
          <a:xfrm>
            <a:off x="722313" y="2357430"/>
            <a:ext cx="7772400" cy="1362075"/>
          </a:xfrm>
        </p:spPr>
        <p:txBody>
          <a:bodyPr anchor="b"/>
          <a:lstStyle>
            <a:lvl1pPr algn="l">
              <a:defRPr sz="4000" b="0" i="1" cap="all"/>
            </a:lvl1pPr>
          </a:lstStyle>
          <a:p>
            <a:r>
              <a:rPr lang="it-IT" dirty="0" smtClean="0"/>
              <a:t>Fare clic per modificare stile</a:t>
            </a:r>
            <a:endParaRPr lang="it-IT" dirty="0"/>
          </a:p>
        </p:txBody>
      </p:sp>
      <p:sp>
        <p:nvSpPr>
          <p:cNvPr id="3" name="Segnaposto testo 2"/>
          <p:cNvSpPr>
            <a:spLocks noGrp="1"/>
          </p:cNvSpPr>
          <p:nvPr>
            <p:ph type="body" idx="1"/>
          </p:nvPr>
        </p:nvSpPr>
        <p:spPr>
          <a:xfrm>
            <a:off x="722313" y="3714763"/>
            <a:ext cx="7772400" cy="1500187"/>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sz="1800"/>
            </a:lvl1pPr>
          </a:lstStyle>
          <a:p>
            <a:pPr>
              <a:defRPr/>
            </a:pPr>
            <a:fld id="{6C1FFAE6-7D39-42E7-A2E5-BB36DB4D42A4}" type="slidenum">
              <a:rPr lang="it-IT"/>
              <a:pPr>
                <a:defRPr/>
              </a:pPr>
              <a:t>‹N›</a:t>
            </a:fld>
            <a:endParaRPr lang="it-IT" dirty="0"/>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3-Up: 1 Left, 2 Right">
    <p:spTree>
      <p:nvGrpSpPr>
        <p:cNvPr id="1" name=""/>
        <p:cNvGrpSpPr/>
        <p:nvPr/>
      </p:nvGrpSpPr>
      <p:grpSpPr>
        <a:xfrm>
          <a:off x="0" y="0"/>
          <a:ext cx="0" cy="0"/>
          <a:chOff x="0" y="0"/>
          <a:chExt cx="0" cy="0"/>
        </a:xfrm>
      </p:grpSpPr>
      <p:sp>
        <p:nvSpPr>
          <p:cNvPr id="8" name="AutoShape 10">
            <a:hlinkClick r:id="" action="ppaction://hlinkshowjump?jump=nextslide"/>
          </p:cNvPr>
          <p:cNvSpPr>
            <a:spLocks/>
          </p:cNvSpPr>
          <p:nvPr userDrawn="1"/>
        </p:nvSpPr>
        <p:spPr bwMode="auto">
          <a:xfrm rot="18900000" flipH="1">
            <a:off x="8291512" y="5962651"/>
            <a:ext cx="835025" cy="1136650"/>
          </a:xfrm>
          <a:custGeom>
            <a:avLst/>
            <a:gdLst>
              <a:gd name="T0" fmla="*/ 6699 w 21937"/>
              <a:gd name="T1" fmla="*/ 0 h 21264"/>
              <a:gd name="T2" fmla="*/ 691864 w 21937"/>
              <a:gd name="T3" fmla="*/ 0 h 21264"/>
              <a:gd name="T4" fmla="*/ 828897 w 21937"/>
              <a:gd name="T5" fmla="*/ 137538 h 21264"/>
              <a:gd name="T6" fmla="*/ 835025 w 21937"/>
              <a:gd name="T7" fmla="*/ 631829 h 21264"/>
              <a:gd name="T8" fmla="*/ 361995 w 21937"/>
              <a:gd name="T9" fmla="*/ 1136650 h 21264"/>
              <a:gd name="T10" fmla="*/ 0 w 21937"/>
              <a:gd name="T11" fmla="*/ 802508 h 21264"/>
              <a:gd name="T12" fmla="*/ 6699 w 21937"/>
              <a:gd name="T13" fmla="*/ 0 h 21264"/>
              <a:gd name="T14" fmla="*/ 6699 w 21937"/>
              <a:gd name="T15" fmla="*/ 0 h 21264"/>
              <a:gd name="T16" fmla="*/ 0 60000 65536"/>
              <a:gd name="T17" fmla="*/ 0 60000 65536"/>
              <a:gd name="T18" fmla="*/ 0 60000 65536"/>
              <a:gd name="T19" fmla="*/ 0 60000 65536"/>
              <a:gd name="T20" fmla="*/ 0 60000 65536"/>
              <a:gd name="T21" fmla="*/ 0 60000 65536"/>
              <a:gd name="T22" fmla="*/ 0 60000 65536"/>
              <a:gd name="T23" fmla="*/ 0 60000 65536"/>
              <a:gd name="T24" fmla="*/ 0 w 21937"/>
              <a:gd name="T25" fmla="*/ 0 h 21264"/>
              <a:gd name="T26" fmla="*/ 21937 w 21937"/>
              <a:gd name="T27" fmla="*/ 21264 h 21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vert="eaVert" lIns="0" tIns="0" rIns="0" bIns="0"/>
          <a:lstStyle/>
          <a:p>
            <a:pPr fontAlgn="auto">
              <a:spcBef>
                <a:spcPts val="0"/>
              </a:spcBef>
              <a:spcAft>
                <a:spcPts val="0"/>
              </a:spcAft>
              <a:defRPr/>
            </a:pPr>
            <a:endParaRPr lang="it-IT" sz="1800" i="0" dirty="0">
              <a:solidFill>
                <a:schemeClr val="tx1"/>
              </a:solidFill>
              <a:latin typeface="+mn-lt"/>
              <a:cs typeface="+mn-cs"/>
            </a:endParaRPr>
          </a:p>
        </p:txBody>
      </p:sp>
      <p:pic>
        <p:nvPicPr>
          <p:cNvPr id="9"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0"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3" name="Rectangle 8"/>
          <p:cNvSpPr>
            <a:spLocks noGrp="1"/>
          </p:cNvSpPr>
          <p:nvPr>
            <p:ph type="body" sz="quarter" idx="13"/>
          </p:nvPr>
        </p:nvSpPr>
        <p:spPr>
          <a:xfrm>
            <a:off x="304800"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14" name="Rectangle 11"/>
          <p:cNvSpPr>
            <a:spLocks noGrp="1"/>
          </p:cNvSpPr>
          <p:nvPr>
            <p:ph sz="quarter" idx="15"/>
          </p:nvPr>
        </p:nvSpPr>
        <p:spPr>
          <a:xfrm>
            <a:off x="304800"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6" name="Rectangle 8"/>
          <p:cNvSpPr>
            <a:spLocks noGrp="1"/>
          </p:cNvSpPr>
          <p:nvPr>
            <p:ph type="body" sz="quarter" idx="16"/>
          </p:nvPr>
        </p:nvSpPr>
        <p:spPr>
          <a:xfrm>
            <a:off x="44196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17" name="Rectangle 11"/>
          <p:cNvSpPr>
            <a:spLocks noGrp="1"/>
          </p:cNvSpPr>
          <p:nvPr>
            <p:ph sz="quarter" idx="17"/>
          </p:nvPr>
        </p:nvSpPr>
        <p:spPr>
          <a:xfrm>
            <a:off x="4419600" y="956676"/>
            <a:ext cx="3962400" cy="2520000"/>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9" name="Rectangle 8"/>
          <p:cNvSpPr>
            <a:spLocks noGrp="1"/>
          </p:cNvSpPr>
          <p:nvPr>
            <p:ph type="body" sz="quarter" idx="18"/>
          </p:nvPr>
        </p:nvSpPr>
        <p:spPr>
          <a:xfrm>
            <a:off x="4416552" y="3499800"/>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0" name="Rectangle 11"/>
          <p:cNvSpPr>
            <a:spLocks noGrp="1"/>
          </p:cNvSpPr>
          <p:nvPr>
            <p:ph sz="quarter" idx="19"/>
          </p:nvPr>
        </p:nvSpPr>
        <p:spPr>
          <a:xfrm>
            <a:off x="4416552" y="3728400"/>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1" name="Rectangle 4"/>
          <p:cNvSpPr>
            <a:spLocks noGrp="1"/>
          </p:cNvSpPr>
          <p:nvPr>
            <p:ph type="dt" sz="half" idx="20"/>
          </p:nvPr>
        </p:nvSpPr>
        <p:spPr/>
        <p:txBody>
          <a:bodyPr/>
          <a:lstStyle>
            <a:lvl1pPr eaLnBrk="1" latinLnBrk="0" hangingPunct="1">
              <a:defRPr kumimoji="0"/>
            </a:lvl1pPr>
          </a:lstStyle>
          <a:p>
            <a:pPr>
              <a:defRPr/>
            </a:pPr>
            <a:endParaRPr lang="it-IT"/>
          </a:p>
        </p:txBody>
      </p:sp>
      <p:sp>
        <p:nvSpPr>
          <p:cNvPr id="12" name="Rectangle 6"/>
          <p:cNvSpPr>
            <a:spLocks noGrp="1"/>
          </p:cNvSpPr>
          <p:nvPr>
            <p:ph type="sldNum" sz="quarter" idx="21"/>
          </p:nvPr>
        </p:nvSpPr>
        <p:spPr/>
        <p:txBody>
          <a:bodyPr/>
          <a:lstStyle>
            <a:lvl1pPr eaLnBrk="1" latinLnBrk="0" hangingPunct="1">
              <a:defRPr kumimoji="0"/>
            </a:lvl1pPr>
          </a:lstStyle>
          <a:p>
            <a:pPr>
              <a:defRPr/>
            </a:pPr>
            <a:fld id="{D5DD4E21-7FA4-4043-8318-108809E9B888}" type="slidenum">
              <a:rPr lang="it-IT"/>
              <a:pPr>
                <a:defRPr/>
              </a:pPr>
              <a:t>‹N›</a:t>
            </a:fld>
            <a:endParaRPr lang="it-IT" dirty="0"/>
          </a:p>
        </p:txBody>
      </p:sp>
      <p:sp>
        <p:nvSpPr>
          <p:cNvPr id="15" name="Rectangle 12"/>
          <p:cNvSpPr>
            <a:spLocks noGrp="1"/>
          </p:cNvSpPr>
          <p:nvPr>
            <p:ph type="ftr" sz="quarter" idx="22"/>
          </p:nvPr>
        </p:nvSpPr>
        <p:spPr/>
        <p:txBody>
          <a:bodyPr/>
          <a:lstStyle>
            <a:lvl1pPr eaLnBrk="1" latinLnBrk="0" hangingPunct="1">
              <a:defRPr kumimoji="0"/>
            </a:lvl1pPr>
          </a:lstStyle>
          <a:p>
            <a:pPr>
              <a:defRPr/>
            </a:pPr>
            <a:endParaRPr lang="it-IT"/>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Up: 3 Left, 1 Right">
    <p:spTree>
      <p:nvGrpSpPr>
        <p:cNvPr id="1" name=""/>
        <p:cNvGrpSpPr/>
        <p:nvPr/>
      </p:nvGrpSpPr>
      <p:grpSpPr>
        <a:xfrm>
          <a:off x="0" y="0"/>
          <a:ext cx="0" cy="0"/>
          <a:chOff x="0" y="0"/>
          <a:chExt cx="0" cy="0"/>
        </a:xfrm>
      </p:grpSpPr>
      <p:sp>
        <p:nvSpPr>
          <p:cNvPr id="11" name="AutoShape 10">
            <a:hlinkClick r:id="" action="ppaction://hlinkshowjump?jump=nextslide"/>
          </p:cNvPr>
          <p:cNvSpPr>
            <a:spLocks/>
          </p:cNvSpPr>
          <p:nvPr userDrawn="1"/>
        </p:nvSpPr>
        <p:spPr bwMode="auto">
          <a:xfrm rot="18900000" flipH="1">
            <a:off x="8291512" y="5962651"/>
            <a:ext cx="835025" cy="1136650"/>
          </a:xfrm>
          <a:custGeom>
            <a:avLst/>
            <a:gdLst>
              <a:gd name="T0" fmla="*/ 6699 w 21937"/>
              <a:gd name="T1" fmla="*/ 0 h 21264"/>
              <a:gd name="T2" fmla="*/ 691864 w 21937"/>
              <a:gd name="T3" fmla="*/ 0 h 21264"/>
              <a:gd name="T4" fmla="*/ 828897 w 21937"/>
              <a:gd name="T5" fmla="*/ 137538 h 21264"/>
              <a:gd name="T6" fmla="*/ 835025 w 21937"/>
              <a:gd name="T7" fmla="*/ 631829 h 21264"/>
              <a:gd name="T8" fmla="*/ 361995 w 21937"/>
              <a:gd name="T9" fmla="*/ 1136650 h 21264"/>
              <a:gd name="T10" fmla="*/ 0 w 21937"/>
              <a:gd name="T11" fmla="*/ 802508 h 21264"/>
              <a:gd name="T12" fmla="*/ 6699 w 21937"/>
              <a:gd name="T13" fmla="*/ 0 h 21264"/>
              <a:gd name="T14" fmla="*/ 6699 w 21937"/>
              <a:gd name="T15" fmla="*/ 0 h 21264"/>
              <a:gd name="T16" fmla="*/ 0 60000 65536"/>
              <a:gd name="T17" fmla="*/ 0 60000 65536"/>
              <a:gd name="T18" fmla="*/ 0 60000 65536"/>
              <a:gd name="T19" fmla="*/ 0 60000 65536"/>
              <a:gd name="T20" fmla="*/ 0 60000 65536"/>
              <a:gd name="T21" fmla="*/ 0 60000 65536"/>
              <a:gd name="T22" fmla="*/ 0 60000 65536"/>
              <a:gd name="T23" fmla="*/ 0 60000 65536"/>
              <a:gd name="T24" fmla="*/ 0 w 21937"/>
              <a:gd name="T25" fmla="*/ 0 h 21264"/>
              <a:gd name="T26" fmla="*/ 21937 w 21937"/>
              <a:gd name="T27" fmla="*/ 21264 h 21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vert="eaVert" lIns="0" tIns="0" rIns="0" bIns="0"/>
          <a:lstStyle/>
          <a:p>
            <a:pPr fontAlgn="auto">
              <a:spcBef>
                <a:spcPts val="0"/>
              </a:spcBef>
              <a:spcAft>
                <a:spcPts val="0"/>
              </a:spcAft>
              <a:defRPr/>
            </a:pPr>
            <a:endParaRPr lang="it-IT" sz="1800" i="0" dirty="0">
              <a:solidFill>
                <a:schemeClr val="tx1"/>
              </a:solidFill>
              <a:latin typeface="+mn-lt"/>
              <a:cs typeface="+mn-cs"/>
            </a:endParaRPr>
          </a:p>
        </p:txBody>
      </p:sp>
      <p:pic>
        <p:nvPicPr>
          <p:cNvPr id="12"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7" name="Immagine 9"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8" name="Rectangle 8"/>
          <p:cNvSpPr>
            <a:spLocks noGrp="1"/>
          </p:cNvSpPr>
          <p:nvPr>
            <p:ph type="body" sz="quarter" idx="13"/>
          </p:nvPr>
        </p:nvSpPr>
        <p:spPr>
          <a:xfrm>
            <a:off x="4416552"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1" name="Rectangle 11"/>
          <p:cNvSpPr>
            <a:spLocks noGrp="1"/>
          </p:cNvSpPr>
          <p:nvPr>
            <p:ph sz="quarter" idx="15"/>
          </p:nvPr>
        </p:nvSpPr>
        <p:spPr>
          <a:xfrm>
            <a:off x="4416552"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9" name="Rectangle 8"/>
          <p:cNvSpPr>
            <a:spLocks noGrp="1"/>
          </p:cNvSpPr>
          <p:nvPr>
            <p:ph type="body" sz="quarter" idx="14"/>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0" name="Rectangle 11"/>
          <p:cNvSpPr>
            <a:spLocks noGrp="1"/>
          </p:cNvSpPr>
          <p:nvPr>
            <p:ph sz="quarter" idx="16"/>
          </p:nvPr>
        </p:nvSpPr>
        <p:spPr>
          <a:xfrm>
            <a:off x="304800" y="956676"/>
            <a:ext cx="3962400" cy="1612788"/>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3" name="Rectangle 8"/>
          <p:cNvSpPr>
            <a:spLocks noGrp="1"/>
          </p:cNvSpPr>
          <p:nvPr>
            <p:ph type="body" sz="quarter" idx="17"/>
          </p:nvPr>
        </p:nvSpPr>
        <p:spPr>
          <a:xfrm>
            <a:off x="301752" y="256946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4" name="Rectangle 11"/>
          <p:cNvSpPr>
            <a:spLocks noGrp="1"/>
          </p:cNvSpPr>
          <p:nvPr>
            <p:ph sz="quarter" idx="18"/>
          </p:nvPr>
        </p:nvSpPr>
        <p:spPr>
          <a:xfrm>
            <a:off x="301752" y="2798064"/>
            <a:ext cx="3962400" cy="160782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5" name="Rectangle 8"/>
          <p:cNvSpPr>
            <a:spLocks noGrp="1"/>
          </p:cNvSpPr>
          <p:nvPr>
            <p:ph type="body" sz="quarter" idx="19"/>
          </p:nvPr>
        </p:nvSpPr>
        <p:spPr>
          <a:xfrm>
            <a:off x="304800" y="440588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6" name="Rectangle 11"/>
          <p:cNvSpPr>
            <a:spLocks noGrp="1"/>
          </p:cNvSpPr>
          <p:nvPr>
            <p:ph sz="quarter" idx="20"/>
          </p:nvPr>
        </p:nvSpPr>
        <p:spPr>
          <a:xfrm>
            <a:off x="304800" y="4634484"/>
            <a:ext cx="3962400" cy="1613916"/>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9" name="Rectangle 4"/>
          <p:cNvSpPr>
            <a:spLocks noGrp="1"/>
          </p:cNvSpPr>
          <p:nvPr>
            <p:ph type="dt" sz="half" idx="21"/>
          </p:nvPr>
        </p:nvSpPr>
        <p:spPr/>
        <p:txBody>
          <a:bodyPr/>
          <a:lstStyle>
            <a:lvl1pPr eaLnBrk="1" latinLnBrk="0" hangingPunct="1">
              <a:defRPr kumimoji="0"/>
            </a:lvl1pPr>
          </a:lstStyle>
          <a:p>
            <a:pPr>
              <a:defRPr/>
            </a:pPr>
            <a:endParaRPr lang="it-IT"/>
          </a:p>
        </p:txBody>
      </p:sp>
      <p:sp>
        <p:nvSpPr>
          <p:cNvPr id="20" name="Rectangle 6"/>
          <p:cNvSpPr>
            <a:spLocks noGrp="1"/>
          </p:cNvSpPr>
          <p:nvPr>
            <p:ph type="sldNum" sz="quarter" idx="22"/>
          </p:nvPr>
        </p:nvSpPr>
        <p:spPr/>
        <p:txBody>
          <a:bodyPr/>
          <a:lstStyle>
            <a:lvl1pPr eaLnBrk="1" latinLnBrk="0" hangingPunct="1">
              <a:defRPr kumimoji="0"/>
            </a:lvl1pPr>
          </a:lstStyle>
          <a:p>
            <a:pPr>
              <a:defRPr/>
            </a:pPr>
            <a:fld id="{04BB787B-91B6-411E-817F-FB585C8C4198}" type="slidenum">
              <a:rPr lang="it-IT"/>
              <a:pPr>
                <a:defRPr/>
              </a:pPr>
              <a:t>‹N›</a:t>
            </a:fld>
            <a:endParaRPr lang="it-IT"/>
          </a:p>
        </p:txBody>
      </p:sp>
      <p:sp>
        <p:nvSpPr>
          <p:cNvPr id="22" name="Rectangle 12"/>
          <p:cNvSpPr>
            <a:spLocks noGrp="1"/>
          </p:cNvSpPr>
          <p:nvPr>
            <p:ph type="ftr" sz="quarter" idx="23"/>
          </p:nvPr>
        </p:nvSpPr>
        <p:spPr/>
        <p:txBody>
          <a:bodyPr/>
          <a:lstStyle>
            <a:lvl1pPr eaLnBrk="1" latinLnBrk="0" hangingPunct="1">
              <a:defRPr kumimoji="0"/>
            </a:lvl1pPr>
          </a:lstStyle>
          <a:p>
            <a:pPr>
              <a:defRPr/>
            </a:pPr>
            <a:endParaRPr lang="it-IT"/>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Up">
    <p:spTree>
      <p:nvGrpSpPr>
        <p:cNvPr id="1" name=""/>
        <p:cNvGrpSpPr/>
        <p:nvPr/>
      </p:nvGrpSpPr>
      <p:grpSpPr>
        <a:xfrm>
          <a:off x="0" y="0"/>
          <a:ext cx="0" cy="0"/>
          <a:chOff x="0" y="0"/>
          <a:chExt cx="0" cy="0"/>
        </a:xfrm>
      </p:grpSpPr>
      <p:sp>
        <p:nvSpPr>
          <p:cNvPr id="10" name="AutoShape 10">
            <a:hlinkClick r:id="" action="ppaction://hlinkshowjump?jump=nextslide"/>
          </p:cNvPr>
          <p:cNvSpPr>
            <a:spLocks/>
          </p:cNvSpPr>
          <p:nvPr/>
        </p:nvSpPr>
        <p:spPr bwMode="auto">
          <a:xfrm rot="18900000" flipH="1">
            <a:off x="8291512" y="5962651"/>
            <a:ext cx="835025" cy="1136650"/>
          </a:xfrm>
          <a:custGeom>
            <a:avLst/>
            <a:gdLst>
              <a:gd name="T0" fmla="*/ 6699 w 21937"/>
              <a:gd name="T1" fmla="*/ 0 h 21264"/>
              <a:gd name="T2" fmla="*/ 691864 w 21937"/>
              <a:gd name="T3" fmla="*/ 0 h 21264"/>
              <a:gd name="T4" fmla="*/ 828897 w 21937"/>
              <a:gd name="T5" fmla="*/ 137538 h 21264"/>
              <a:gd name="T6" fmla="*/ 835025 w 21937"/>
              <a:gd name="T7" fmla="*/ 631829 h 21264"/>
              <a:gd name="T8" fmla="*/ 361995 w 21937"/>
              <a:gd name="T9" fmla="*/ 1136650 h 21264"/>
              <a:gd name="T10" fmla="*/ 0 w 21937"/>
              <a:gd name="T11" fmla="*/ 802508 h 21264"/>
              <a:gd name="T12" fmla="*/ 6699 w 21937"/>
              <a:gd name="T13" fmla="*/ 0 h 21264"/>
              <a:gd name="T14" fmla="*/ 6699 w 21937"/>
              <a:gd name="T15" fmla="*/ 0 h 21264"/>
              <a:gd name="T16" fmla="*/ 0 60000 65536"/>
              <a:gd name="T17" fmla="*/ 0 60000 65536"/>
              <a:gd name="T18" fmla="*/ 0 60000 65536"/>
              <a:gd name="T19" fmla="*/ 0 60000 65536"/>
              <a:gd name="T20" fmla="*/ 0 60000 65536"/>
              <a:gd name="T21" fmla="*/ 0 60000 65536"/>
              <a:gd name="T22" fmla="*/ 0 60000 65536"/>
              <a:gd name="T23" fmla="*/ 0 60000 65536"/>
              <a:gd name="T24" fmla="*/ 0 w 21937"/>
              <a:gd name="T25" fmla="*/ 0 h 21264"/>
              <a:gd name="T26" fmla="*/ 21937 w 21937"/>
              <a:gd name="T27" fmla="*/ 21264 h 21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rgbClr val="98862A"/>
          </a:solidFill>
          <a:ln w="25400">
            <a:noFill/>
            <a:miter lim="800000"/>
            <a:headEnd/>
            <a:tailEnd/>
          </a:ln>
        </p:spPr>
        <p:txBody>
          <a:bodyPr vert="eaVert" lIns="0" tIns="0" rIns="0" bIns="0"/>
          <a:lstStyle/>
          <a:p>
            <a:pPr fontAlgn="auto">
              <a:spcBef>
                <a:spcPts val="0"/>
              </a:spcBef>
              <a:spcAft>
                <a:spcPts val="0"/>
              </a:spcAft>
              <a:defRPr/>
            </a:pPr>
            <a:endParaRPr lang="it-IT" sz="1800" i="0" dirty="0">
              <a:solidFill>
                <a:schemeClr val="tx1"/>
              </a:solidFill>
              <a:latin typeface="+mn-lt"/>
              <a:cs typeface="+mn-cs"/>
            </a:endParaRPr>
          </a:p>
        </p:txBody>
      </p:sp>
      <p:pic>
        <p:nvPicPr>
          <p:cNvPr id="11"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2"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6" name="Rectangle 8"/>
          <p:cNvSpPr>
            <a:spLocks noGrp="1"/>
          </p:cNvSpPr>
          <p:nvPr>
            <p:ph type="body" sz="quarter" idx="13"/>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17" name="Rectangle 11"/>
          <p:cNvSpPr>
            <a:spLocks noGrp="1"/>
          </p:cNvSpPr>
          <p:nvPr>
            <p:ph sz="quarter" idx="15"/>
          </p:nvPr>
        </p:nvSpPr>
        <p:spPr>
          <a:xfrm>
            <a:off x="304800" y="956676"/>
            <a:ext cx="3962400" cy="2520000"/>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8" name="Rectangle 8"/>
          <p:cNvSpPr>
            <a:spLocks noGrp="1"/>
          </p:cNvSpPr>
          <p:nvPr>
            <p:ph type="body" sz="quarter" idx="16"/>
          </p:nvPr>
        </p:nvSpPr>
        <p:spPr>
          <a:xfrm>
            <a:off x="3017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0" name="Rectangle 11"/>
          <p:cNvSpPr>
            <a:spLocks noGrp="1"/>
          </p:cNvSpPr>
          <p:nvPr>
            <p:ph sz="quarter" idx="17"/>
          </p:nvPr>
        </p:nvSpPr>
        <p:spPr>
          <a:xfrm>
            <a:off x="3017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21" name="Rectangle 8"/>
          <p:cNvSpPr>
            <a:spLocks noGrp="1"/>
          </p:cNvSpPr>
          <p:nvPr>
            <p:ph type="body" sz="quarter" idx="18"/>
          </p:nvPr>
        </p:nvSpPr>
        <p:spPr>
          <a:xfrm>
            <a:off x="44196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24" name="Rectangle 11"/>
          <p:cNvSpPr>
            <a:spLocks noGrp="1"/>
          </p:cNvSpPr>
          <p:nvPr>
            <p:ph sz="quarter" idx="19"/>
          </p:nvPr>
        </p:nvSpPr>
        <p:spPr>
          <a:xfrm>
            <a:off x="4419600" y="956676"/>
            <a:ext cx="3962400"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25" name="Rectangle 8"/>
          <p:cNvSpPr>
            <a:spLocks noGrp="1"/>
          </p:cNvSpPr>
          <p:nvPr>
            <p:ph type="body" sz="quarter" idx="20"/>
          </p:nvPr>
        </p:nvSpPr>
        <p:spPr>
          <a:xfrm>
            <a:off x="44165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6" name="Rectangle 11"/>
          <p:cNvSpPr>
            <a:spLocks noGrp="1"/>
          </p:cNvSpPr>
          <p:nvPr>
            <p:ph sz="quarter" idx="21"/>
          </p:nvPr>
        </p:nvSpPr>
        <p:spPr>
          <a:xfrm>
            <a:off x="44165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3" name="Rectangle 4"/>
          <p:cNvSpPr>
            <a:spLocks noGrp="1"/>
          </p:cNvSpPr>
          <p:nvPr>
            <p:ph type="dt" sz="half" idx="22"/>
          </p:nvPr>
        </p:nvSpPr>
        <p:spPr/>
        <p:txBody>
          <a:bodyPr/>
          <a:lstStyle>
            <a:lvl1pPr eaLnBrk="1" latinLnBrk="0" hangingPunct="1">
              <a:defRPr kumimoji="0"/>
            </a:lvl1pPr>
          </a:lstStyle>
          <a:p>
            <a:pPr>
              <a:defRPr/>
            </a:pPr>
            <a:endParaRPr lang="it-IT"/>
          </a:p>
        </p:txBody>
      </p:sp>
      <p:sp>
        <p:nvSpPr>
          <p:cNvPr id="14" name="Rectangle 6"/>
          <p:cNvSpPr>
            <a:spLocks noGrp="1"/>
          </p:cNvSpPr>
          <p:nvPr>
            <p:ph type="sldNum" sz="quarter" idx="23"/>
          </p:nvPr>
        </p:nvSpPr>
        <p:spPr/>
        <p:txBody>
          <a:bodyPr/>
          <a:lstStyle>
            <a:lvl1pPr eaLnBrk="1" latinLnBrk="0" hangingPunct="1">
              <a:defRPr kumimoji="0"/>
            </a:lvl1pPr>
          </a:lstStyle>
          <a:p>
            <a:pPr>
              <a:defRPr/>
            </a:pPr>
            <a:fld id="{2F215705-7583-4338-914A-53305B1111D6}" type="slidenum">
              <a:rPr lang="it-IT"/>
              <a:pPr>
                <a:defRPr/>
              </a:pPr>
              <a:t>‹N›</a:t>
            </a:fld>
            <a:endParaRPr lang="it-IT"/>
          </a:p>
        </p:txBody>
      </p:sp>
      <p:sp>
        <p:nvSpPr>
          <p:cNvPr id="15" name="Rectangle 12"/>
          <p:cNvSpPr>
            <a:spLocks noGrp="1"/>
          </p:cNvSpPr>
          <p:nvPr>
            <p:ph type="ftr" sz="quarter" idx="24"/>
          </p:nvPr>
        </p:nvSpPr>
        <p:spPr/>
        <p:txBody>
          <a:bodyPr/>
          <a:lstStyle>
            <a:lvl1pPr eaLnBrk="1" latinLnBrk="0" hangingPunct="1">
              <a:defRPr kumimoji="0"/>
            </a:lvl1pPr>
          </a:lstStyle>
          <a:p>
            <a:pPr>
              <a:defRPr/>
            </a:pPr>
            <a:endParaRPr lang="it-IT"/>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237413" cy="37306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914400"/>
            <a:ext cx="3808413" cy="52562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6613" y="914400"/>
            <a:ext cx="3810000" cy="25511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6613" y="3617913"/>
            <a:ext cx="3810000" cy="25527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0"/>
            <a:ext cx="7237413" cy="37306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914400"/>
            <a:ext cx="3808413" cy="52562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914400"/>
            <a:ext cx="3810000" cy="525621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1233488" y="120650"/>
            <a:ext cx="7696200" cy="62372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3"/>
          <p:cNvSpPr>
            <a:spLocks noGrp="1"/>
          </p:cNvSpPr>
          <p:nvPr>
            <p:ph type="dt" sz="half" idx="10"/>
          </p:nvPr>
        </p:nvSpPr>
        <p:spPr/>
        <p:txBody>
          <a:bodyPr/>
          <a:lstStyle>
            <a:lvl1pPr>
              <a:defRPr/>
            </a:lvl1pPr>
          </a:lstStyle>
          <a:p>
            <a:pPr>
              <a:defRPr/>
            </a:pPr>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BB34DEC-A223-463E-85EF-2DB130C7D8EE}" type="slidenum">
              <a:rPr lang="it-IT"/>
              <a:pPr>
                <a:defRPr/>
              </a:pPr>
              <a:t>‹N›</a:t>
            </a:fld>
            <a:endParaRPr lang="it-IT" dirty="0"/>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272B06EA-8BDB-4314-A3EA-51ACE1CD6F19}" type="slidenum">
              <a:rPr lang="it-IT" altLang="it-IT"/>
              <a:pPr>
                <a:defRPr/>
              </a:pPr>
              <a:t>‹N›</a:t>
            </a:fld>
            <a:endParaRPr lang="it-IT" altLang="it-IT"/>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B8997ED6-5241-40EC-931C-BC315C09D2D5}" type="slidenum">
              <a:rPr lang="it-IT" altLang="it-IT"/>
              <a:pPr>
                <a:defRPr/>
              </a:pPr>
              <a:t>‹N›</a:t>
            </a:fld>
            <a:endParaRPr lang="it-IT" altLang="it-IT"/>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8119075F-3256-4613-94F5-FB8659C115A0}" type="slidenum">
              <a:rPr lang="it-IT" altLang="it-IT"/>
              <a:pPr>
                <a:defRPr/>
              </a:pPr>
              <a:t>‹N›</a:t>
            </a:fld>
            <a:endParaRPr lang="it-IT" altLang="it-IT"/>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0063" y="1428750"/>
            <a:ext cx="4138612" cy="428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791075" y="1428750"/>
            <a:ext cx="4138613" cy="428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6"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7" name="Segnaposto numero diapositiva 3"/>
          <p:cNvSpPr>
            <a:spLocks noGrp="1"/>
          </p:cNvSpPr>
          <p:nvPr>
            <p:ph type="sldNum" sz="quarter" idx="12"/>
          </p:nvPr>
        </p:nvSpPr>
        <p:spPr/>
        <p:txBody>
          <a:bodyPr/>
          <a:lstStyle>
            <a:lvl1pPr>
              <a:defRPr i="1">
                <a:latin typeface="+mn-lt"/>
              </a:defRPr>
            </a:lvl1pPr>
          </a:lstStyle>
          <a:p>
            <a:pPr>
              <a:defRPr/>
            </a:pPr>
            <a:fld id="{78C4F797-FE6F-404F-AFF5-A0A2EF0DD3AD}" type="slidenum">
              <a:rPr lang="it-IT" altLang="it-IT"/>
              <a:pPr>
                <a:defRPr/>
              </a:pPr>
              <a:t>‹N›</a:t>
            </a:fld>
            <a:endParaRPr lang="it-IT" altLang="it-IT"/>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dirty="0"/>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D79EACD-B16B-4168-BC09-AB68C6C63A3E}" type="slidenum">
              <a:rPr lang="it-IT"/>
              <a:pPr>
                <a:defRPr/>
              </a:pPr>
              <a:t>‹N›</a:t>
            </a:fld>
            <a:endParaRPr lang="it-IT" dirty="0"/>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8"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9" name="Segnaposto numero diapositiva 3"/>
          <p:cNvSpPr>
            <a:spLocks noGrp="1"/>
          </p:cNvSpPr>
          <p:nvPr>
            <p:ph type="sldNum" sz="quarter" idx="12"/>
          </p:nvPr>
        </p:nvSpPr>
        <p:spPr/>
        <p:txBody>
          <a:bodyPr/>
          <a:lstStyle>
            <a:lvl1pPr>
              <a:defRPr i="1">
                <a:latin typeface="+mn-lt"/>
              </a:defRPr>
            </a:lvl1pPr>
          </a:lstStyle>
          <a:p>
            <a:pPr>
              <a:defRPr/>
            </a:pPr>
            <a:fld id="{72D06BA2-6B7A-4503-8B87-CEF3A57BDD61}" type="slidenum">
              <a:rPr lang="it-IT" altLang="it-IT"/>
              <a:pPr>
                <a:defRPr/>
              </a:pPr>
              <a:t>‹N›</a:t>
            </a:fld>
            <a:endParaRPr lang="it-IT" altLang="it-IT"/>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4"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5" name="Segnaposto numero diapositiva 3"/>
          <p:cNvSpPr>
            <a:spLocks noGrp="1"/>
          </p:cNvSpPr>
          <p:nvPr>
            <p:ph type="sldNum" sz="quarter" idx="12"/>
          </p:nvPr>
        </p:nvSpPr>
        <p:spPr/>
        <p:txBody>
          <a:bodyPr/>
          <a:lstStyle>
            <a:lvl1pPr>
              <a:defRPr i="1">
                <a:latin typeface="+mn-lt"/>
              </a:defRPr>
            </a:lvl1pPr>
          </a:lstStyle>
          <a:p>
            <a:pPr>
              <a:defRPr/>
            </a:pPr>
            <a:fld id="{1853C4ED-56E2-4EC3-81BF-93CC82517CB7}" type="slidenum">
              <a:rPr lang="it-IT" altLang="it-IT"/>
              <a:pPr>
                <a:defRPr/>
              </a:pPr>
              <a:t>‹N›</a:t>
            </a:fld>
            <a:endParaRPr lang="it-IT" altLang="it-IT"/>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3"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4" name="Segnaposto numero diapositiva 3"/>
          <p:cNvSpPr>
            <a:spLocks noGrp="1"/>
          </p:cNvSpPr>
          <p:nvPr>
            <p:ph type="sldNum" sz="quarter" idx="12"/>
          </p:nvPr>
        </p:nvSpPr>
        <p:spPr/>
        <p:txBody>
          <a:bodyPr/>
          <a:lstStyle>
            <a:lvl1pPr>
              <a:defRPr i="1">
                <a:latin typeface="+mn-lt"/>
              </a:defRPr>
            </a:lvl1pPr>
          </a:lstStyle>
          <a:p>
            <a:pPr>
              <a:defRPr/>
            </a:pPr>
            <a:fld id="{2A242405-A569-4E87-8DDE-88883AC8330E}" type="slidenum">
              <a:rPr lang="it-IT" altLang="it-IT"/>
              <a:pPr>
                <a:defRPr/>
              </a:pPr>
              <a:t>‹N›</a:t>
            </a:fld>
            <a:endParaRPr lang="it-IT" altLang="it-IT"/>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6"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7" name="Segnaposto numero diapositiva 3"/>
          <p:cNvSpPr>
            <a:spLocks noGrp="1"/>
          </p:cNvSpPr>
          <p:nvPr>
            <p:ph type="sldNum" sz="quarter" idx="12"/>
          </p:nvPr>
        </p:nvSpPr>
        <p:spPr/>
        <p:txBody>
          <a:bodyPr/>
          <a:lstStyle>
            <a:lvl1pPr>
              <a:defRPr i="1">
                <a:latin typeface="+mn-lt"/>
              </a:defRPr>
            </a:lvl1pPr>
          </a:lstStyle>
          <a:p>
            <a:pPr>
              <a:defRPr/>
            </a:pPr>
            <a:fld id="{40840571-F1F9-46B8-AEC3-57DEFA9F9454}" type="slidenum">
              <a:rPr lang="it-IT" altLang="it-IT"/>
              <a:pPr>
                <a:defRPr/>
              </a:pPr>
              <a:t>‹N›</a:t>
            </a:fld>
            <a:endParaRPr lang="it-IT" altLang="it-IT"/>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6"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7" name="Segnaposto numero diapositiva 3"/>
          <p:cNvSpPr>
            <a:spLocks noGrp="1"/>
          </p:cNvSpPr>
          <p:nvPr>
            <p:ph type="sldNum" sz="quarter" idx="12"/>
          </p:nvPr>
        </p:nvSpPr>
        <p:spPr/>
        <p:txBody>
          <a:bodyPr/>
          <a:lstStyle>
            <a:lvl1pPr>
              <a:defRPr i="1">
                <a:latin typeface="+mn-lt"/>
              </a:defRPr>
            </a:lvl1pPr>
          </a:lstStyle>
          <a:p>
            <a:pPr>
              <a:defRPr/>
            </a:pPr>
            <a:fld id="{10B3143A-6A26-4E6C-8409-C81AFE3F8221}" type="slidenum">
              <a:rPr lang="it-IT" altLang="it-IT"/>
              <a:pPr>
                <a:defRPr/>
              </a:pPr>
              <a:t>‹N›</a:t>
            </a:fld>
            <a:endParaRPr lang="it-IT" altLang="it-IT"/>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01601506-6469-40AC-8344-974011841853}" type="slidenum">
              <a:rPr lang="it-IT" altLang="it-IT"/>
              <a:pPr>
                <a:defRPr/>
              </a:pPr>
              <a:t>‹N›</a:t>
            </a:fld>
            <a:endParaRPr lang="it-IT" altLang="it-IT"/>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23075" y="120650"/>
            <a:ext cx="2106613" cy="55943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0063" y="120650"/>
            <a:ext cx="6170612" cy="55943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endParaRPr lang="it-IT" altLang="it-IT"/>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8169EC03-99A5-4D5C-A706-0D072ACEB1D1}" type="slidenum">
              <a:rPr lang="it-IT" altLang="it-IT"/>
              <a:pPr>
                <a:defRPr/>
              </a:pPr>
              <a:t>‹N›</a:t>
            </a:fld>
            <a:endParaRPr lang="it-IT" altLang="it-IT"/>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personalizzato 3 voci">
    <p:spTree>
      <p:nvGrpSpPr>
        <p:cNvPr id="1" name=""/>
        <p:cNvGrpSpPr/>
        <p:nvPr/>
      </p:nvGrpSpPr>
      <p:grpSpPr>
        <a:xfrm>
          <a:off x="0" y="0"/>
          <a:ext cx="0" cy="0"/>
          <a:chOff x="0" y="0"/>
          <a:chExt cx="0" cy="0"/>
        </a:xfrm>
      </p:grpSpPr>
      <p:sp>
        <p:nvSpPr>
          <p:cNvPr id="9" name="AutoShape 3"/>
          <p:cNvSpPr>
            <a:spLocks/>
          </p:cNvSpPr>
          <p:nvPr/>
        </p:nvSpPr>
        <p:spPr bwMode="auto">
          <a:xfrm>
            <a:off x="174625" y="1914525"/>
            <a:ext cx="29067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0" name="AutoShape 6"/>
          <p:cNvSpPr>
            <a:spLocks/>
          </p:cNvSpPr>
          <p:nvPr/>
        </p:nvSpPr>
        <p:spPr bwMode="auto">
          <a:xfrm>
            <a:off x="2981325" y="1914525"/>
            <a:ext cx="29622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81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1" name="AutoShape 8"/>
          <p:cNvSpPr>
            <a:spLocks/>
          </p:cNvSpPr>
          <p:nvPr/>
        </p:nvSpPr>
        <p:spPr bwMode="auto">
          <a:xfrm>
            <a:off x="5824538" y="1914525"/>
            <a:ext cx="2928937"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12" name="Immagine 17" descr="numeri.png"/>
          <p:cNvPicPr>
            <a:picLocks noChangeAspect="1"/>
          </p:cNvPicPr>
          <p:nvPr userDrawn="1"/>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3" name="Immagine 18" descr="numeri.png"/>
          <p:cNvPicPr>
            <a:picLocks noChangeAspect="1"/>
          </p:cNvPicPr>
          <p:nvPr userDrawn="1"/>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4" name="Immagine 19" descr="numeri.png"/>
          <p:cNvPicPr>
            <a:picLocks noChangeAspect="1"/>
          </p:cNvPicPr>
          <p:nvPr userDrawn="1"/>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777875" y="1981200"/>
            <a:ext cx="220356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4" name="Segnaposto testo 22"/>
          <p:cNvSpPr>
            <a:spLocks noGrp="1"/>
          </p:cNvSpPr>
          <p:nvPr>
            <p:ph type="body" sz="quarter" idx="14"/>
          </p:nvPr>
        </p:nvSpPr>
        <p:spPr>
          <a:xfrm>
            <a:off x="3977495" y="1981200"/>
            <a:ext cx="1804794"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5" name="Segnaposto testo 22"/>
          <p:cNvSpPr>
            <a:spLocks noGrp="1"/>
          </p:cNvSpPr>
          <p:nvPr>
            <p:ph type="body" sz="quarter" idx="15"/>
          </p:nvPr>
        </p:nvSpPr>
        <p:spPr>
          <a:xfrm>
            <a:off x="6720767" y="1981200"/>
            <a:ext cx="1782497"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174625"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2" name="Segnaposto testo 27"/>
          <p:cNvSpPr>
            <a:spLocks noGrp="1"/>
          </p:cNvSpPr>
          <p:nvPr>
            <p:ph type="body" sz="quarter" idx="18"/>
          </p:nvPr>
        </p:nvSpPr>
        <p:spPr>
          <a:xfrm>
            <a:off x="298143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7" name="Segnaposto testo 27"/>
          <p:cNvSpPr>
            <a:spLocks noGrp="1"/>
          </p:cNvSpPr>
          <p:nvPr>
            <p:ph type="body" sz="quarter" idx="19"/>
          </p:nvPr>
        </p:nvSpPr>
        <p:spPr>
          <a:xfrm>
            <a:off x="578228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5" name="Segnaposto data 2"/>
          <p:cNvSpPr>
            <a:spLocks noGrp="1"/>
          </p:cNvSpPr>
          <p:nvPr>
            <p:ph type="dt" sz="half" idx="20"/>
          </p:nvPr>
        </p:nvSpPr>
        <p:spPr/>
        <p:txBody>
          <a:bodyPr anchor="t"/>
          <a:lstStyle>
            <a:lvl1pPr>
              <a:defRPr sz="1800">
                <a:solidFill>
                  <a:srgbClr val="000000"/>
                </a:solidFill>
                <a:latin typeface="Arial" charset="0"/>
              </a:defRPr>
            </a:lvl1pPr>
          </a:lstStyle>
          <a:p>
            <a:pPr>
              <a:defRPr/>
            </a:pPr>
            <a:endParaRPr lang="it-IT"/>
          </a:p>
        </p:txBody>
      </p:sp>
      <p:sp>
        <p:nvSpPr>
          <p:cNvPr id="16" name="Segnaposto piè di pagina 3"/>
          <p:cNvSpPr>
            <a:spLocks noGrp="1"/>
          </p:cNvSpPr>
          <p:nvPr>
            <p:ph type="ftr" sz="quarter" idx="21"/>
          </p:nvPr>
        </p:nvSpPr>
        <p:spPr/>
        <p:txBody>
          <a:bodyPr anchor="t"/>
          <a:lstStyle>
            <a:lvl1pPr>
              <a:defRPr sz="1800">
                <a:solidFill>
                  <a:srgbClr val="000000"/>
                </a:solidFill>
                <a:latin typeface="Arial" charset="0"/>
              </a:defRPr>
            </a:lvl1pPr>
          </a:lstStyle>
          <a:p>
            <a:pPr>
              <a:defRPr/>
            </a:pPr>
            <a:endParaRPr lang="it-IT"/>
          </a:p>
        </p:txBody>
      </p:sp>
      <p:sp>
        <p:nvSpPr>
          <p:cNvPr id="17" name="Segnaposto numero diapositiva 4"/>
          <p:cNvSpPr>
            <a:spLocks noGrp="1"/>
          </p:cNvSpPr>
          <p:nvPr>
            <p:ph type="sldNum" sz="quarter" idx="22"/>
          </p:nvPr>
        </p:nvSpPr>
        <p:spPr/>
        <p:txBody>
          <a:bodyPr/>
          <a:lstStyle>
            <a:lvl1pPr>
              <a:defRPr i="1">
                <a:latin typeface="+mn-lt"/>
              </a:defRPr>
            </a:lvl1pPr>
          </a:lstStyle>
          <a:p>
            <a:pPr>
              <a:defRPr/>
            </a:pPr>
            <a:fld id="{BD969C89-50E4-4780-AEDD-D4CB8CD2FAEF}" type="slidenum">
              <a:rPr lang="it-IT"/>
              <a:pPr>
                <a:defRPr/>
              </a:pPr>
              <a:t>‹N›</a:t>
            </a:fld>
            <a:endParaRPr lang="it-IT"/>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personalizzato 2 voci">
    <p:spTree>
      <p:nvGrpSpPr>
        <p:cNvPr id="1" name=""/>
        <p:cNvGrpSpPr/>
        <p:nvPr/>
      </p:nvGrpSpPr>
      <p:grpSpPr>
        <a:xfrm>
          <a:off x="0" y="0"/>
          <a:ext cx="0" cy="0"/>
          <a:chOff x="0" y="0"/>
          <a:chExt cx="0" cy="0"/>
        </a:xfrm>
      </p:grpSpPr>
      <p:sp>
        <p:nvSpPr>
          <p:cNvPr id="7" name="AutoShape 3"/>
          <p:cNvSpPr>
            <a:spLocks/>
          </p:cNvSpPr>
          <p:nvPr/>
        </p:nvSpPr>
        <p:spPr bwMode="auto">
          <a:xfrm>
            <a:off x="850900" y="1914525"/>
            <a:ext cx="3873500"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8" name="AutoShape 3"/>
          <p:cNvSpPr>
            <a:spLocks/>
          </p:cNvSpPr>
          <p:nvPr userDrawn="1"/>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9" name="Immagine 16" descr="numeri.png"/>
          <p:cNvPicPr>
            <a:picLocks noChangeAspect="1"/>
          </p:cNvPicPr>
          <p:nvPr userDrawn="1"/>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0" name="Immagine 17" descr="numeri.png"/>
          <p:cNvPicPr>
            <a:picLocks noChangeAspect="1"/>
          </p:cNvPicPr>
          <p:nvPr userDrawn="1"/>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1601347" y="1981200"/>
            <a:ext cx="266585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851490" y="3276600"/>
            <a:ext cx="3568110"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6" name="Segnaposto testo 22"/>
          <p:cNvSpPr>
            <a:spLocks noGrp="1"/>
          </p:cNvSpPr>
          <p:nvPr>
            <p:ph type="body" sz="quarter" idx="18"/>
          </p:nvPr>
        </p:nvSpPr>
        <p:spPr>
          <a:xfrm>
            <a:off x="5410200" y="1981200"/>
            <a:ext cx="2532812"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9" name="Segnaposto testo 27"/>
          <p:cNvSpPr>
            <a:spLocks noGrp="1"/>
          </p:cNvSpPr>
          <p:nvPr>
            <p:ph type="body" sz="quarter" idx="19"/>
          </p:nvPr>
        </p:nvSpPr>
        <p:spPr>
          <a:xfrm>
            <a:off x="4527302" y="3276600"/>
            <a:ext cx="3559004"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data 2"/>
          <p:cNvSpPr>
            <a:spLocks noGrp="1"/>
          </p:cNvSpPr>
          <p:nvPr>
            <p:ph type="dt" sz="half" idx="20"/>
          </p:nvPr>
        </p:nvSpPr>
        <p:spPr/>
        <p:txBody>
          <a:bodyPr anchor="t"/>
          <a:lstStyle>
            <a:lvl1pPr>
              <a:defRPr sz="1800">
                <a:solidFill>
                  <a:srgbClr val="000000"/>
                </a:solidFill>
                <a:latin typeface="Arial" charset="0"/>
              </a:defRPr>
            </a:lvl1pPr>
          </a:lstStyle>
          <a:p>
            <a:pPr>
              <a:defRPr/>
            </a:pPr>
            <a:endParaRPr lang="it-IT"/>
          </a:p>
        </p:txBody>
      </p:sp>
      <p:sp>
        <p:nvSpPr>
          <p:cNvPr id="12" name="Segnaposto piè di pagina 3"/>
          <p:cNvSpPr>
            <a:spLocks noGrp="1"/>
          </p:cNvSpPr>
          <p:nvPr>
            <p:ph type="ftr" sz="quarter" idx="21"/>
          </p:nvPr>
        </p:nvSpPr>
        <p:spPr/>
        <p:txBody>
          <a:bodyPr anchor="t"/>
          <a:lstStyle>
            <a:lvl1pPr>
              <a:defRPr sz="1800">
                <a:solidFill>
                  <a:srgbClr val="000000"/>
                </a:solidFill>
                <a:latin typeface="Arial" charset="0"/>
              </a:defRPr>
            </a:lvl1pPr>
          </a:lstStyle>
          <a:p>
            <a:pPr>
              <a:defRPr/>
            </a:pPr>
            <a:endParaRPr lang="it-IT"/>
          </a:p>
        </p:txBody>
      </p:sp>
      <p:sp>
        <p:nvSpPr>
          <p:cNvPr id="13" name="Segnaposto numero diapositiva 4"/>
          <p:cNvSpPr>
            <a:spLocks noGrp="1"/>
          </p:cNvSpPr>
          <p:nvPr>
            <p:ph type="sldNum" sz="quarter" idx="22"/>
          </p:nvPr>
        </p:nvSpPr>
        <p:spPr/>
        <p:txBody>
          <a:bodyPr/>
          <a:lstStyle>
            <a:lvl1pPr>
              <a:defRPr i="1">
                <a:latin typeface="+mn-lt"/>
              </a:defRPr>
            </a:lvl1pPr>
          </a:lstStyle>
          <a:p>
            <a:pPr>
              <a:defRPr/>
            </a:pPr>
            <a:fld id="{A48FB5C8-D2D2-481C-B74B-3E53C3A72F12}" type="slidenum">
              <a:rPr lang="it-IT"/>
              <a:pPr>
                <a:defRPr/>
              </a:pPr>
              <a:t>‹N›</a:t>
            </a:fld>
            <a:endParaRPr lang="it-IT"/>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Up: 3 Left, 1 Right">
    <p:spTree>
      <p:nvGrpSpPr>
        <p:cNvPr id="1" name=""/>
        <p:cNvGrpSpPr/>
        <p:nvPr/>
      </p:nvGrpSpPr>
      <p:grpSpPr>
        <a:xfrm>
          <a:off x="0" y="0"/>
          <a:ext cx="0" cy="0"/>
          <a:chOff x="0" y="0"/>
          <a:chExt cx="0" cy="0"/>
        </a:xfrm>
      </p:grpSpPr>
      <p:sp>
        <p:nvSpPr>
          <p:cNvPr id="11" name="AutoShape 10">
            <a:hlinkClick r:id="" action="ppaction://hlinkshowjump?jump=nextslide"/>
          </p:cNvPr>
          <p:cNvSpPr>
            <a:spLocks/>
          </p:cNvSpPr>
          <p:nvPr userDrawn="1"/>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endParaRPr>
          </a:p>
        </p:txBody>
      </p:sp>
      <p:pic>
        <p:nvPicPr>
          <p:cNvPr id="12"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7"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8" name="Rectangle 8"/>
          <p:cNvSpPr>
            <a:spLocks noGrp="1"/>
          </p:cNvSpPr>
          <p:nvPr>
            <p:ph type="body" sz="quarter" idx="13"/>
          </p:nvPr>
        </p:nvSpPr>
        <p:spPr>
          <a:xfrm>
            <a:off x="4416552"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1" name="Rectangle 11"/>
          <p:cNvSpPr>
            <a:spLocks noGrp="1"/>
          </p:cNvSpPr>
          <p:nvPr>
            <p:ph sz="quarter" idx="15"/>
          </p:nvPr>
        </p:nvSpPr>
        <p:spPr>
          <a:xfrm>
            <a:off x="4416552"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9" name="Rectangle 8"/>
          <p:cNvSpPr>
            <a:spLocks noGrp="1"/>
          </p:cNvSpPr>
          <p:nvPr>
            <p:ph type="body" sz="quarter" idx="14"/>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0" name="Rectangle 11"/>
          <p:cNvSpPr>
            <a:spLocks noGrp="1"/>
          </p:cNvSpPr>
          <p:nvPr>
            <p:ph sz="quarter" idx="16"/>
          </p:nvPr>
        </p:nvSpPr>
        <p:spPr>
          <a:xfrm>
            <a:off x="304800" y="956676"/>
            <a:ext cx="3962400" cy="1612788"/>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3" name="Rectangle 8"/>
          <p:cNvSpPr>
            <a:spLocks noGrp="1"/>
          </p:cNvSpPr>
          <p:nvPr>
            <p:ph type="body" sz="quarter" idx="17"/>
          </p:nvPr>
        </p:nvSpPr>
        <p:spPr>
          <a:xfrm>
            <a:off x="301752" y="256946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4" name="Rectangle 11"/>
          <p:cNvSpPr>
            <a:spLocks noGrp="1"/>
          </p:cNvSpPr>
          <p:nvPr>
            <p:ph sz="quarter" idx="18"/>
          </p:nvPr>
        </p:nvSpPr>
        <p:spPr>
          <a:xfrm>
            <a:off x="301752" y="2798064"/>
            <a:ext cx="3962400" cy="160782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5" name="Rectangle 8"/>
          <p:cNvSpPr>
            <a:spLocks noGrp="1"/>
          </p:cNvSpPr>
          <p:nvPr>
            <p:ph type="body" sz="quarter" idx="19"/>
          </p:nvPr>
        </p:nvSpPr>
        <p:spPr>
          <a:xfrm>
            <a:off x="304800" y="440588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6" name="Rectangle 11"/>
          <p:cNvSpPr>
            <a:spLocks noGrp="1"/>
          </p:cNvSpPr>
          <p:nvPr>
            <p:ph sz="quarter" idx="20"/>
          </p:nvPr>
        </p:nvSpPr>
        <p:spPr>
          <a:xfrm>
            <a:off x="304800" y="4634484"/>
            <a:ext cx="3962400" cy="1613916"/>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9" name="Rectangle 4"/>
          <p:cNvSpPr>
            <a:spLocks noGrp="1"/>
          </p:cNvSpPr>
          <p:nvPr>
            <p:ph type="dt" sz="half" idx="21"/>
          </p:nvPr>
        </p:nvSpPr>
        <p:spPr/>
        <p:txBody>
          <a:bodyPr anchor="t"/>
          <a:lstStyle>
            <a:lvl1pPr>
              <a:defRPr sz="1800">
                <a:solidFill>
                  <a:srgbClr val="000000"/>
                </a:solidFill>
                <a:latin typeface="Arial" charset="0"/>
              </a:defRPr>
            </a:lvl1pPr>
          </a:lstStyle>
          <a:p>
            <a:pPr>
              <a:defRPr/>
            </a:pPr>
            <a:endParaRPr lang="it-IT"/>
          </a:p>
        </p:txBody>
      </p:sp>
      <p:sp>
        <p:nvSpPr>
          <p:cNvPr id="20" name="Rectangle 6"/>
          <p:cNvSpPr>
            <a:spLocks noGrp="1"/>
          </p:cNvSpPr>
          <p:nvPr>
            <p:ph type="sldNum" sz="quarter" idx="22"/>
          </p:nvPr>
        </p:nvSpPr>
        <p:spPr/>
        <p:txBody>
          <a:bodyPr/>
          <a:lstStyle>
            <a:lvl1pPr eaLnBrk="1" latinLnBrk="0" hangingPunct="1">
              <a:defRPr kumimoji="0" i="1">
                <a:latin typeface="+mn-lt"/>
              </a:defRPr>
            </a:lvl1pPr>
          </a:lstStyle>
          <a:p>
            <a:pPr>
              <a:defRPr/>
            </a:pPr>
            <a:fld id="{65B4C292-B6D1-4DBB-9785-05D055C282C3}" type="slidenum">
              <a:rPr lang="it-IT"/>
              <a:pPr>
                <a:defRPr/>
              </a:pPr>
              <a:t>‹N›</a:t>
            </a:fld>
            <a:endParaRPr lang="it-IT"/>
          </a:p>
        </p:txBody>
      </p:sp>
      <p:sp>
        <p:nvSpPr>
          <p:cNvPr id="22" name="Rectangle 12"/>
          <p:cNvSpPr>
            <a:spLocks noGrp="1"/>
          </p:cNvSpPr>
          <p:nvPr>
            <p:ph type="ftr" sz="quarter" idx="23"/>
          </p:nvPr>
        </p:nvSpPr>
        <p:spPr/>
        <p:txBody>
          <a:bodyPr anchor="t"/>
          <a:lstStyle>
            <a:lvl1pPr>
              <a:defRPr sz="1800">
                <a:solidFill>
                  <a:srgbClr val="000000"/>
                </a:solidFill>
                <a:latin typeface="Arial" charset="0"/>
              </a:defRPr>
            </a:lvl1pPr>
          </a:lstStyle>
          <a:p>
            <a:pPr>
              <a:defRPr/>
            </a:pPr>
            <a:endParaRPr lang="it-IT"/>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dice">
    <p:spTree>
      <p:nvGrpSpPr>
        <p:cNvPr id="1" name=""/>
        <p:cNvGrpSpPr/>
        <p:nvPr/>
      </p:nvGrpSpPr>
      <p:grpSpPr>
        <a:xfrm>
          <a:off x="0" y="0"/>
          <a:ext cx="0" cy="0"/>
          <a:chOff x="0" y="0"/>
          <a:chExt cx="0" cy="0"/>
        </a:xfrm>
      </p:grpSpPr>
      <p:sp>
        <p:nvSpPr>
          <p:cNvPr id="2" name="Titolo 1"/>
          <p:cNvSpPr>
            <a:spLocks noGrp="1"/>
          </p:cNvSpPr>
          <p:nvPr>
            <p:ph type="title"/>
          </p:nvPr>
        </p:nvSpPr>
        <p:spPr>
          <a:xfrm>
            <a:off x="3286116" y="120296"/>
            <a:ext cx="4143404" cy="1143000"/>
          </a:xfrm>
        </p:spPr>
        <p:txBody>
          <a:bodyPr/>
          <a:lstStyle/>
          <a:p>
            <a:r>
              <a:rPr lang="it-IT" dirty="0" smtClean="0"/>
              <a:t>Fare clic per modificare stile</a:t>
            </a:r>
            <a:endParaRPr lang="it-IT" dirty="0"/>
          </a:p>
        </p:txBody>
      </p:sp>
      <p:sp>
        <p:nvSpPr>
          <p:cNvPr id="11" name="Segnaposto testo 10"/>
          <p:cNvSpPr>
            <a:spLocks noGrp="1"/>
          </p:cNvSpPr>
          <p:nvPr>
            <p:ph type="body" sz="quarter" idx="13"/>
          </p:nvPr>
        </p:nvSpPr>
        <p:spPr>
          <a:xfrm>
            <a:off x="3286116" y="1828800"/>
            <a:ext cx="4474613" cy="4114800"/>
          </a:xfrm>
        </p:spPr>
        <p:txBody>
          <a:bodyPr/>
          <a:lstStyle>
            <a:lvl1pPr>
              <a:buSzPct val="150000"/>
              <a:buFont typeface="+mj-lt"/>
              <a:buAutoNum type="arabicPeriod"/>
              <a:defRPr sz="1800" baseline="0">
                <a:solidFill>
                  <a:schemeClr val="bg2"/>
                </a:solidFill>
              </a:defRPr>
            </a:lvl1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4"/>
          </p:nvPr>
        </p:nvSpPr>
        <p:spPr/>
        <p:txBody>
          <a:bodyPr/>
          <a:lstStyle>
            <a:lvl1pPr>
              <a:defRPr/>
            </a:lvl1pPr>
          </a:lstStyle>
          <a:p>
            <a:pPr>
              <a:defRPr/>
            </a:pPr>
            <a:endParaRPr lang="it-IT"/>
          </a:p>
        </p:txBody>
      </p:sp>
      <p:sp>
        <p:nvSpPr>
          <p:cNvPr id="5" name="Segnaposto piè di pagina 4"/>
          <p:cNvSpPr>
            <a:spLocks noGrp="1"/>
          </p:cNvSpPr>
          <p:nvPr>
            <p:ph type="ftr" sz="quarter" idx="15"/>
          </p:nvPr>
        </p:nvSpPr>
        <p:spPr/>
        <p:txBody>
          <a:bodyPr/>
          <a:lstStyle>
            <a:lvl1pPr>
              <a:defRPr/>
            </a:lvl1pPr>
          </a:lstStyle>
          <a:p>
            <a:pPr>
              <a:defRPr/>
            </a:pPr>
            <a:endParaRPr lang="it-IT"/>
          </a:p>
        </p:txBody>
      </p:sp>
      <p:sp>
        <p:nvSpPr>
          <p:cNvPr id="6" name="Segnaposto numero diapositiva 5"/>
          <p:cNvSpPr>
            <a:spLocks noGrp="1"/>
          </p:cNvSpPr>
          <p:nvPr>
            <p:ph type="sldNum" sz="quarter" idx="16"/>
          </p:nvPr>
        </p:nvSpPr>
        <p:spPr/>
        <p:txBody>
          <a:bodyPr/>
          <a:lstStyle>
            <a:lvl1pPr>
              <a:defRPr/>
            </a:lvl1pPr>
          </a:lstStyle>
          <a:p>
            <a:pPr>
              <a:defRPr/>
            </a:pPr>
            <a:fld id="{DB80E5A0-8115-40D6-BE17-B117B77155E6}" type="slidenum">
              <a:rPr lang="it-IT"/>
              <a:pPr>
                <a:defRPr/>
              </a:pPr>
              <a:t>‹N›</a:t>
            </a:fld>
            <a:endParaRPr lang="it-IT" dirty="0"/>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Intestazione sezione">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83569" y="1484784"/>
            <a:ext cx="6552728" cy="288032"/>
          </a:xfrm>
          <a:prstGeom prst="rect">
            <a:avLst/>
          </a:prstGeom>
        </p:spPr>
        <p:txBody>
          <a:bodyPr/>
          <a:lstStyle>
            <a:lvl1pPr marL="0" indent="0">
              <a:lnSpc>
                <a:spcPts val="2100"/>
              </a:lnSpc>
              <a:spcBef>
                <a:spcPts val="0"/>
              </a:spcBef>
              <a:buNone/>
              <a:defRPr sz="2800" b="1" i="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it-IT" smtClean="0"/>
              <a:t>Fare clic per modificare lo stile del titolo</a:t>
            </a:r>
            <a:endParaRPr lang="it-IT" dirty="0"/>
          </a:p>
        </p:txBody>
      </p:sp>
      <p:sp>
        <p:nvSpPr>
          <p:cNvPr id="7" name="Segnaposto testo 2"/>
          <p:cNvSpPr>
            <a:spLocks noGrp="1"/>
          </p:cNvSpPr>
          <p:nvPr>
            <p:ph type="body" idx="1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Segnaposto contenuto 3"/>
          <p:cNvSpPr>
            <a:spLocks noGrp="1"/>
          </p:cNvSpPr>
          <p:nvPr>
            <p:ph sz="half" idx="2"/>
          </p:nvPr>
        </p:nvSpPr>
        <p:spPr>
          <a:xfrm>
            <a:off x="683569" y="2203264"/>
            <a:ext cx="7776864" cy="3025936"/>
          </a:xfrm>
          <a:prstGeom prst="rect">
            <a:avLst/>
          </a:prstGeom>
        </p:spPr>
        <p:txBody>
          <a:bodyPr/>
          <a:lstStyle>
            <a:lvl1pPr marL="0" indent="0">
              <a:lnSpc>
                <a:spcPts val="2300"/>
              </a:lnSpc>
              <a:buFont typeface="Arial" pitchFamily="34" charset="0"/>
              <a:buNone/>
              <a:defRPr sz="2100" spc="-50" baseline="0">
                <a:solidFill>
                  <a:schemeClr val="tx1">
                    <a:lumMod val="75000"/>
                    <a:lumOff val="25000"/>
                  </a:schemeClr>
                </a:solidFill>
                <a:latin typeface="Trebuchet MS" pitchFamily="34" charset="0"/>
              </a:defRPr>
            </a:lvl1pPr>
            <a:lvl2pPr>
              <a:lnSpc>
                <a:spcPts val="2160"/>
              </a:lnSpc>
              <a:buClr>
                <a:srgbClr val="98862A"/>
              </a:buClr>
              <a:buFont typeface="Arial" pitchFamily="34" charset="0"/>
              <a:buChar char="•"/>
              <a:defRPr sz="1800">
                <a:solidFill>
                  <a:schemeClr val="tx1">
                    <a:lumMod val="75000"/>
                    <a:lumOff val="25000"/>
                  </a:schemeClr>
                </a:solidFill>
                <a:latin typeface="Trebuchet MS" pitchFamily="34" charset="0"/>
              </a:defRPr>
            </a:lvl2pPr>
            <a:lvl3pPr>
              <a:buClr>
                <a:srgbClr val="98862A"/>
              </a:buClr>
              <a:buFont typeface="Calibri" pitchFamily="34" charset="0"/>
              <a:buChar char="›"/>
              <a:defRPr sz="1800">
                <a:solidFill>
                  <a:schemeClr val="tx1">
                    <a:lumMod val="75000"/>
                    <a:lumOff val="25000"/>
                  </a:schemeClr>
                </a:solidFill>
                <a:latin typeface="Trebuchet MS" pitchFamily="34" charset="0"/>
              </a:defRPr>
            </a:lvl3pPr>
            <a:lvl4pPr>
              <a:defRPr sz="1800">
                <a:solidFill>
                  <a:schemeClr val="tx1">
                    <a:lumMod val="75000"/>
                    <a:lumOff val="25000"/>
                  </a:schemeClr>
                </a:solidFill>
                <a:latin typeface="Trebuchet MS" pitchFamily="34" charset="0"/>
              </a:defRPr>
            </a:lvl4pPr>
            <a:lvl5pPr>
              <a:buNone/>
              <a:defRPr sz="1800">
                <a:solidFill>
                  <a:schemeClr val="tx1">
                    <a:lumMod val="75000"/>
                    <a:lumOff val="25000"/>
                  </a:schemeClr>
                </a:solidFill>
                <a:latin typeface="Trebuchet MS"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Layout personalizzato 3 voci">
    <p:spTree>
      <p:nvGrpSpPr>
        <p:cNvPr id="1" name=""/>
        <p:cNvGrpSpPr/>
        <p:nvPr/>
      </p:nvGrpSpPr>
      <p:grpSpPr>
        <a:xfrm>
          <a:off x="0" y="0"/>
          <a:ext cx="0" cy="0"/>
          <a:chOff x="0" y="0"/>
          <a:chExt cx="0" cy="0"/>
        </a:xfrm>
      </p:grpSpPr>
      <p:sp>
        <p:nvSpPr>
          <p:cNvPr id="9" name="AutoShape 3"/>
          <p:cNvSpPr>
            <a:spLocks/>
          </p:cNvSpPr>
          <p:nvPr/>
        </p:nvSpPr>
        <p:spPr bwMode="auto">
          <a:xfrm>
            <a:off x="174625" y="1914525"/>
            <a:ext cx="29067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0" name="AutoShape 6"/>
          <p:cNvSpPr>
            <a:spLocks/>
          </p:cNvSpPr>
          <p:nvPr/>
        </p:nvSpPr>
        <p:spPr bwMode="auto">
          <a:xfrm>
            <a:off x="2981325" y="1914525"/>
            <a:ext cx="29622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81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1" name="AutoShape 8"/>
          <p:cNvSpPr>
            <a:spLocks/>
          </p:cNvSpPr>
          <p:nvPr/>
        </p:nvSpPr>
        <p:spPr bwMode="auto">
          <a:xfrm>
            <a:off x="5824538" y="1914525"/>
            <a:ext cx="2928937"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12" name="Immagine 17" descr="numeri.png"/>
          <p:cNvPicPr>
            <a:picLocks noChangeAspect="1"/>
          </p:cNvPicPr>
          <p:nvPr userDrawn="1"/>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3" name="Immagine 18" descr="numeri.png"/>
          <p:cNvPicPr>
            <a:picLocks noChangeAspect="1"/>
          </p:cNvPicPr>
          <p:nvPr userDrawn="1"/>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4" name="Immagine 19" descr="numeri.png"/>
          <p:cNvPicPr>
            <a:picLocks noChangeAspect="1"/>
          </p:cNvPicPr>
          <p:nvPr userDrawn="1"/>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777875" y="1981200"/>
            <a:ext cx="220356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4" name="Segnaposto testo 22"/>
          <p:cNvSpPr>
            <a:spLocks noGrp="1"/>
          </p:cNvSpPr>
          <p:nvPr>
            <p:ph type="body" sz="quarter" idx="14"/>
          </p:nvPr>
        </p:nvSpPr>
        <p:spPr>
          <a:xfrm>
            <a:off x="3977495" y="1981200"/>
            <a:ext cx="1804794"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5" name="Segnaposto testo 22"/>
          <p:cNvSpPr>
            <a:spLocks noGrp="1"/>
          </p:cNvSpPr>
          <p:nvPr>
            <p:ph type="body" sz="quarter" idx="15"/>
          </p:nvPr>
        </p:nvSpPr>
        <p:spPr>
          <a:xfrm>
            <a:off x="6720767" y="1981200"/>
            <a:ext cx="1782497"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174625"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2" name="Segnaposto testo 27"/>
          <p:cNvSpPr>
            <a:spLocks noGrp="1"/>
          </p:cNvSpPr>
          <p:nvPr>
            <p:ph type="body" sz="quarter" idx="18"/>
          </p:nvPr>
        </p:nvSpPr>
        <p:spPr>
          <a:xfrm>
            <a:off x="298143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7" name="Segnaposto testo 27"/>
          <p:cNvSpPr>
            <a:spLocks noGrp="1"/>
          </p:cNvSpPr>
          <p:nvPr>
            <p:ph type="body" sz="quarter" idx="19"/>
          </p:nvPr>
        </p:nvSpPr>
        <p:spPr>
          <a:xfrm>
            <a:off x="578228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5" name="Segnaposto data 2"/>
          <p:cNvSpPr>
            <a:spLocks noGrp="1"/>
          </p:cNvSpPr>
          <p:nvPr>
            <p:ph type="dt" sz="half" idx="20"/>
          </p:nvPr>
        </p:nvSpPr>
        <p:spPr/>
        <p:txBody>
          <a:bodyPr/>
          <a:lstStyle>
            <a:lvl1pPr>
              <a:defRPr i="1">
                <a:latin typeface="+mn-lt"/>
              </a:defRPr>
            </a:lvl1pPr>
          </a:lstStyle>
          <a:p>
            <a:pPr>
              <a:defRPr/>
            </a:pPr>
            <a:endParaRPr lang="it-IT"/>
          </a:p>
        </p:txBody>
      </p:sp>
      <p:sp>
        <p:nvSpPr>
          <p:cNvPr id="16" name="Segnaposto piè di pagina 3"/>
          <p:cNvSpPr>
            <a:spLocks noGrp="1"/>
          </p:cNvSpPr>
          <p:nvPr>
            <p:ph type="ftr" sz="quarter" idx="21"/>
          </p:nvPr>
        </p:nvSpPr>
        <p:spPr/>
        <p:txBody>
          <a:bodyPr/>
          <a:lstStyle>
            <a:lvl1pPr>
              <a:defRPr i="1">
                <a:latin typeface="+mn-lt"/>
              </a:defRPr>
            </a:lvl1pPr>
          </a:lstStyle>
          <a:p>
            <a:pPr>
              <a:defRPr/>
            </a:pPr>
            <a:endParaRPr lang="it-IT"/>
          </a:p>
        </p:txBody>
      </p:sp>
      <p:sp>
        <p:nvSpPr>
          <p:cNvPr id="17" name="Segnaposto numero diapositiva 4"/>
          <p:cNvSpPr>
            <a:spLocks noGrp="1"/>
          </p:cNvSpPr>
          <p:nvPr>
            <p:ph type="sldNum" sz="quarter" idx="22"/>
          </p:nvPr>
        </p:nvSpPr>
        <p:spPr/>
        <p:txBody>
          <a:bodyPr/>
          <a:lstStyle>
            <a:lvl1pPr>
              <a:defRPr i="1">
                <a:latin typeface="+mn-lt"/>
              </a:defRPr>
            </a:lvl1pPr>
          </a:lstStyle>
          <a:p>
            <a:pPr>
              <a:defRPr/>
            </a:pPr>
            <a:fld id="{8B271796-B6B0-4466-A845-91E02544F4B7}" type="slidenum">
              <a:rPr lang="it-IT"/>
              <a:pPr>
                <a:defRPr/>
              </a:pPr>
              <a:t>‹N›</a:t>
            </a:fld>
            <a:endParaRPr lang="it-IT"/>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ayout personalizzato 2 voci">
    <p:spTree>
      <p:nvGrpSpPr>
        <p:cNvPr id="1" name=""/>
        <p:cNvGrpSpPr/>
        <p:nvPr/>
      </p:nvGrpSpPr>
      <p:grpSpPr>
        <a:xfrm>
          <a:off x="0" y="0"/>
          <a:ext cx="0" cy="0"/>
          <a:chOff x="0" y="0"/>
          <a:chExt cx="0" cy="0"/>
        </a:xfrm>
      </p:grpSpPr>
      <p:sp>
        <p:nvSpPr>
          <p:cNvPr id="7" name="AutoShape 3"/>
          <p:cNvSpPr>
            <a:spLocks/>
          </p:cNvSpPr>
          <p:nvPr/>
        </p:nvSpPr>
        <p:spPr bwMode="auto">
          <a:xfrm>
            <a:off x="850900" y="1914525"/>
            <a:ext cx="3873500"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8" name="AutoShape 3"/>
          <p:cNvSpPr>
            <a:spLocks/>
          </p:cNvSpPr>
          <p:nvPr userDrawn="1"/>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9" name="Immagine 16" descr="numeri.png"/>
          <p:cNvPicPr>
            <a:picLocks noChangeAspect="1"/>
          </p:cNvPicPr>
          <p:nvPr userDrawn="1"/>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0" name="Immagine 17" descr="numeri.png"/>
          <p:cNvPicPr>
            <a:picLocks noChangeAspect="1"/>
          </p:cNvPicPr>
          <p:nvPr userDrawn="1"/>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1601347" y="1981200"/>
            <a:ext cx="266585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851490" y="3276600"/>
            <a:ext cx="3568110"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6" name="Segnaposto testo 22"/>
          <p:cNvSpPr>
            <a:spLocks noGrp="1"/>
          </p:cNvSpPr>
          <p:nvPr>
            <p:ph type="body" sz="quarter" idx="18"/>
          </p:nvPr>
        </p:nvSpPr>
        <p:spPr>
          <a:xfrm>
            <a:off x="5410200" y="1981200"/>
            <a:ext cx="2532812"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9" name="Segnaposto testo 27"/>
          <p:cNvSpPr>
            <a:spLocks noGrp="1"/>
          </p:cNvSpPr>
          <p:nvPr>
            <p:ph type="body" sz="quarter" idx="19"/>
          </p:nvPr>
        </p:nvSpPr>
        <p:spPr>
          <a:xfrm>
            <a:off x="4527302" y="3276600"/>
            <a:ext cx="3559004"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data 2"/>
          <p:cNvSpPr>
            <a:spLocks noGrp="1"/>
          </p:cNvSpPr>
          <p:nvPr>
            <p:ph type="dt" sz="half" idx="20"/>
          </p:nvPr>
        </p:nvSpPr>
        <p:spPr/>
        <p:txBody>
          <a:bodyPr/>
          <a:lstStyle>
            <a:lvl1pPr>
              <a:defRPr i="1">
                <a:latin typeface="+mn-lt"/>
              </a:defRPr>
            </a:lvl1pPr>
          </a:lstStyle>
          <a:p>
            <a:pPr>
              <a:defRPr/>
            </a:pPr>
            <a:endParaRPr lang="it-IT"/>
          </a:p>
        </p:txBody>
      </p:sp>
      <p:sp>
        <p:nvSpPr>
          <p:cNvPr id="12" name="Segnaposto piè di pagina 3"/>
          <p:cNvSpPr>
            <a:spLocks noGrp="1"/>
          </p:cNvSpPr>
          <p:nvPr>
            <p:ph type="ftr" sz="quarter" idx="21"/>
          </p:nvPr>
        </p:nvSpPr>
        <p:spPr/>
        <p:txBody>
          <a:bodyPr/>
          <a:lstStyle>
            <a:lvl1pPr>
              <a:defRPr i="1">
                <a:latin typeface="+mn-lt"/>
              </a:defRPr>
            </a:lvl1pPr>
          </a:lstStyle>
          <a:p>
            <a:pPr>
              <a:defRPr/>
            </a:pPr>
            <a:endParaRPr lang="it-IT"/>
          </a:p>
        </p:txBody>
      </p:sp>
      <p:sp>
        <p:nvSpPr>
          <p:cNvPr id="13" name="Segnaposto numero diapositiva 4"/>
          <p:cNvSpPr>
            <a:spLocks noGrp="1"/>
          </p:cNvSpPr>
          <p:nvPr>
            <p:ph type="sldNum" sz="quarter" idx="22"/>
          </p:nvPr>
        </p:nvSpPr>
        <p:spPr/>
        <p:txBody>
          <a:bodyPr/>
          <a:lstStyle>
            <a:lvl1pPr>
              <a:defRPr i="1">
                <a:latin typeface="+mn-lt"/>
              </a:defRPr>
            </a:lvl1pPr>
          </a:lstStyle>
          <a:p>
            <a:pPr>
              <a:defRPr/>
            </a:pPr>
            <a:fld id="{319A07F5-808D-4C43-B6B7-86AA35C34872}" type="slidenum">
              <a:rPr lang="it-IT"/>
              <a:pPr>
                <a:defRPr/>
              </a:pPr>
              <a:t>‹N›</a:t>
            </a:fld>
            <a:endParaRPr lang="it-IT"/>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4-Up: 3 Left, 1 Right">
    <p:spTree>
      <p:nvGrpSpPr>
        <p:cNvPr id="1" name=""/>
        <p:cNvGrpSpPr/>
        <p:nvPr/>
      </p:nvGrpSpPr>
      <p:grpSpPr>
        <a:xfrm>
          <a:off x="0" y="0"/>
          <a:ext cx="0" cy="0"/>
          <a:chOff x="0" y="0"/>
          <a:chExt cx="0" cy="0"/>
        </a:xfrm>
      </p:grpSpPr>
      <p:sp>
        <p:nvSpPr>
          <p:cNvPr id="11" name="AutoShape 10">
            <a:hlinkClick r:id="" action="ppaction://hlinkshowjump?jump=nextslide"/>
          </p:cNvPr>
          <p:cNvSpPr>
            <a:spLocks/>
          </p:cNvSpPr>
          <p:nvPr userDrawn="1"/>
        </p:nvSpPr>
        <p:spPr bwMode="auto">
          <a:xfrm rot="18900000" flipH="1">
            <a:off x="8291512" y="5962651"/>
            <a:ext cx="835025" cy="1136650"/>
          </a:xfrm>
          <a:custGeom>
            <a:avLst/>
            <a:gdLst>
              <a:gd name="T0" fmla="*/ 6699 w 21937"/>
              <a:gd name="T1" fmla="*/ 0 h 21264"/>
              <a:gd name="T2" fmla="*/ 691864 w 21937"/>
              <a:gd name="T3" fmla="*/ 0 h 21264"/>
              <a:gd name="T4" fmla="*/ 828897 w 21937"/>
              <a:gd name="T5" fmla="*/ 137538 h 21264"/>
              <a:gd name="T6" fmla="*/ 835025 w 21937"/>
              <a:gd name="T7" fmla="*/ 631829 h 21264"/>
              <a:gd name="T8" fmla="*/ 361995 w 21937"/>
              <a:gd name="T9" fmla="*/ 1136650 h 21264"/>
              <a:gd name="T10" fmla="*/ 0 w 21937"/>
              <a:gd name="T11" fmla="*/ 802508 h 21264"/>
              <a:gd name="T12" fmla="*/ 6699 w 21937"/>
              <a:gd name="T13" fmla="*/ 0 h 21264"/>
              <a:gd name="T14" fmla="*/ 6699 w 21937"/>
              <a:gd name="T15" fmla="*/ 0 h 21264"/>
              <a:gd name="T16" fmla="*/ 0 60000 65536"/>
              <a:gd name="T17" fmla="*/ 0 60000 65536"/>
              <a:gd name="T18" fmla="*/ 0 60000 65536"/>
              <a:gd name="T19" fmla="*/ 0 60000 65536"/>
              <a:gd name="T20" fmla="*/ 0 60000 65536"/>
              <a:gd name="T21" fmla="*/ 0 60000 65536"/>
              <a:gd name="T22" fmla="*/ 0 60000 65536"/>
              <a:gd name="T23" fmla="*/ 0 60000 65536"/>
              <a:gd name="T24" fmla="*/ 0 w 21937"/>
              <a:gd name="T25" fmla="*/ 0 h 21264"/>
              <a:gd name="T26" fmla="*/ 21937 w 21937"/>
              <a:gd name="T27" fmla="*/ 21264 h 21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vert="eaVert" lIns="0" tIns="0" rIns="0" bIns="0"/>
          <a:lstStyle/>
          <a:p>
            <a:pPr fontAlgn="auto">
              <a:spcBef>
                <a:spcPts val="0"/>
              </a:spcBef>
              <a:spcAft>
                <a:spcPts val="0"/>
              </a:spcAft>
              <a:defRPr/>
            </a:pPr>
            <a:endParaRPr lang="it-IT" sz="1800" i="0" dirty="0">
              <a:solidFill>
                <a:srgbClr val="000000"/>
              </a:solidFill>
              <a:latin typeface="Georgia"/>
            </a:endParaRPr>
          </a:p>
        </p:txBody>
      </p:sp>
      <p:pic>
        <p:nvPicPr>
          <p:cNvPr id="12"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7" name="Immagine 9"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8" name="Rectangle 8"/>
          <p:cNvSpPr>
            <a:spLocks noGrp="1"/>
          </p:cNvSpPr>
          <p:nvPr>
            <p:ph type="body" sz="quarter" idx="13"/>
          </p:nvPr>
        </p:nvSpPr>
        <p:spPr>
          <a:xfrm>
            <a:off x="4416552"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1" name="Rectangle 11"/>
          <p:cNvSpPr>
            <a:spLocks noGrp="1"/>
          </p:cNvSpPr>
          <p:nvPr>
            <p:ph sz="quarter" idx="15"/>
          </p:nvPr>
        </p:nvSpPr>
        <p:spPr>
          <a:xfrm>
            <a:off x="4416552"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9" name="Rectangle 8"/>
          <p:cNvSpPr>
            <a:spLocks noGrp="1"/>
          </p:cNvSpPr>
          <p:nvPr>
            <p:ph type="body" sz="quarter" idx="14"/>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0" name="Rectangle 11"/>
          <p:cNvSpPr>
            <a:spLocks noGrp="1"/>
          </p:cNvSpPr>
          <p:nvPr>
            <p:ph sz="quarter" idx="16"/>
          </p:nvPr>
        </p:nvSpPr>
        <p:spPr>
          <a:xfrm>
            <a:off x="304800" y="956676"/>
            <a:ext cx="3962400" cy="1612788"/>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3" name="Rectangle 8"/>
          <p:cNvSpPr>
            <a:spLocks noGrp="1"/>
          </p:cNvSpPr>
          <p:nvPr>
            <p:ph type="body" sz="quarter" idx="17"/>
          </p:nvPr>
        </p:nvSpPr>
        <p:spPr>
          <a:xfrm>
            <a:off x="301752" y="256946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4" name="Rectangle 11"/>
          <p:cNvSpPr>
            <a:spLocks noGrp="1"/>
          </p:cNvSpPr>
          <p:nvPr>
            <p:ph sz="quarter" idx="18"/>
          </p:nvPr>
        </p:nvSpPr>
        <p:spPr>
          <a:xfrm>
            <a:off x="301752" y="2798064"/>
            <a:ext cx="3962400" cy="160782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5" name="Rectangle 8"/>
          <p:cNvSpPr>
            <a:spLocks noGrp="1"/>
          </p:cNvSpPr>
          <p:nvPr>
            <p:ph type="body" sz="quarter" idx="19"/>
          </p:nvPr>
        </p:nvSpPr>
        <p:spPr>
          <a:xfrm>
            <a:off x="304800" y="440588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6" name="Rectangle 11"/>
          <p:cNvSpPr>
            <a:spLocks noGrp="1"/>
          </p:cNvSpPr>
          <p:nvPr>
            <p:ph sz="quarter" idx="20"/>
          </p:nvPr>
        </p:nvSpPr>
        <p:spPr>
          <a:xfrm>
            <a:off x="304800" y="4634484"/>
            <a:ext cx="3962400" cy="1613916"/>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9" name="Rectangle 4"/>
          <p:cNvSpPr>
            <a:spLocks noGrp="1"/>
          </p:cNvSpPr>
          <p:nvPr>
            <p:ph type="dt" sz="half" idx="21"/>
          </p:nvPr>
        </p:nvSpPr>
        <p:spPr/>
        <p:txBody>
          <a:bodyPr/>
          <a:lstStyle>
            <a:lvl1pPr eaLnBrk="1" latinLnBrk="0" hangingPunct="1">
              <a:defRPr kumimoji="0" i="1">
                <a:latin typeface="+mn-lt"/>
              </a:defRPr>
            </a:lvl1pPr>
          </a:lstStyle>
          <a:p>
            <a:pPr>
              <a:defRPr/>
            </a:pPr>
            <a:endParaRPr lang="it-IT"/>
          </a:p>
        </p:txBody>
      </p:sp>
      <p:sp>
        <p:nvSpPr>
          <p:cNvPr id="20" name="Rectangle 6"/>
          <p:cNvSpPr>
            <a:spLocks noGrp="1"/>
          </p:cNvSpPr>
          <p:nvPr>
            <p:ph type="sldNum" sz="quarter" idx="22"/>
          </p:nvPr>
        </p:nvSpPr>
        <p:spPr/>
        <p:txBody>
          <a:bodyPr/>
          <a:lstStyle>
            <a:lvl1pPr eaLnBrk="1" latinLnBrk="0" hangingPunct="1">
              <a:defRPr kumimoji="0" i="1">
                <a:latin typeface="+mn-lt"/>
              </a:defRPr>
            </a:lvl1pPr>
          </a:lstStyle>
          <a:p>
            <a:pPr>
              <a:defRPr/>
            </a:pPr>
            <a:fld id="{44D11E84-0914-47C9-8183-A59EF1204F04}" type="slidenum">
              <a:rPr lang="it-IT"/>
              <a:pPr>
                <a:defRPr/>
              </a:pPr>
              <a:t>‹N›</a:t>
            </a:fld>
            <a:endParaRPr lang="it-IT"/>
          </a:p>
        </p:txBody>
      </p:sp>
      <p:sp>
        <p:nvSpPr>
          <p:cNvPr id="22" name="Rectangle 12"/>
          <p:cNvSpPr>
            <a:spLocks noGrp="1"/>
          </p:cNvSpPr>
          <p:nvPr>
            <p:ph type="ftr" sz="quarter" idx="23"/>
          </p:nvPr>
        </p:nvSpPr>
        <p:spPr/>
        <p:txBody>
          <a:bodyPr/>
          <a:lstStyle>
            <a:lvl1pPr eaLnBrk="1" latinLnBrk="0" hangingPunct="1">
              <a:defRPr kumimoji="0" i="1">
                <a:latin typeface="+mn-lt"/>
              </a:defRPr>
            </a:lvl1pPr>
          </a:lstStyle>
          <a:p>
            <a:pPr>
              <a:defRPr/>
            </a:pPr>
            <a:endParaRPr lang="it-IT"/>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fld id="{C60CEAFB-2368-4C02-A580-75C8A3B9C23A}" type="datetime1">
              <a:rPr lang="it-IT" altLang="it-IT"/>
              <a:pPr>
                <a:defRPr/>
              </a:pPr>
              <a:t>27/03/2015</a:t>
            </a:fld>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3452C02C-8296-472B-8246-76E09EF380C6}" type="slidenum">
              <a:rPr lang="it-IT" altLang="it-IT"/>
              <a:pPr>
                <a:defRPr/>
              </a:pPr>
              <a:t>‹N›</a:t>
            </a:fld>
            <a:endParaRPr lang="it-IT" altLang="it-IT"/>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fld id="{FC42B9AF-D52B-489D-BF53-3265F0855D6D}" type="datetime1">
              <a:rPr lang="it-IT" altLang="it-IT"/>
              <a:pPr>
                <a:defRPr/>
              </a:pPr>
              <a:t>27/03/2015</a:t>
            </a:fld>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5EF116E5-EB07-4370-9FB3-D48D8031E947}" type="slidenum">
              <a:rPr lang="it-IT" altLang="it-IT"/>
              <a:pPr>
                <a:defRPr/>
              </a:pPr>
              <a:t>‹N›</a:t>
            </a:fld>
            <a:endParaRPr lang="it-IT" altLang="it-IT"/>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olo e contenuto con virgolette">
    <p:spTree>
      <p:nvGrpSpPr>
        <p:cNvPr id="1" name=""/>
        <p:cNvGrpSpPr/>
        <p:nvPr/>
      </p:nvGrpSpPr>
      <p:grpSpPr>
        <a:xfrm>
          <a:off x="0" y="0"/>
          <a:ext cx="0" cy="0"/>
          <a:chOff x="0" y="0"/>
          <a:chExt cx="0" cy="0"/>
        </a:xfrm>
      </p:grpSpPr>
      <p:sp>
        <p:nvSpPr>
          <p:cNvPr id="4" name="Rectangle 4"/>
          <p:cNvSpPr>
            <a:spLocks/>
          </p:cNvSpPr>
          <p:nvPr/>
        </p:nvSpPr>
        <p:spPr bwMode="auto">
          <a:xfrm>
            <a:off x="142875" y="1663700"/>
            <a:ext cx="923925" cy="2216150"/>
          </a:xfrm>
          <a:prstGeom prst="rect">
            <a:avLst/>
          </a:prstGeom>
          <a:noFill/>
          <a:ln w="12700">
            <a:noFill/>
            <a:miter lim="800000"/>
            <a:headEnd/>
            <a:tailEnd/>
          </a:ln>
        </p:spPr>
        <p:txBody>
          <a:bodyPr wrap="none" lIns="0" tIns="0" rIns="0" bIns="0" anchor="ctr">
            <a:spAutoFit/>
          </a:bodyPr>
          <a:lstStyle/>
          <a:p>
            <a:pPr algn="ctr" fontAlgn="auto">
              <a:spcBef>
                <a:spcPts val="0"/>
              </a:spcBef>
              <a:spcAft>
                <a:spcPts val="0"/>
              </a:spcAft>
              <a:defRPr/>
            </a:pPr>
            <a:r>
              <a:rPr lang="en-US" sz="14400" i="0" dirty="0">
                <a:solidFill>
                  <a:srgbClr val="98862A"/>
                </a:solidFill>
                <a:latin typeface="Arial Black" pitchFamily="-65" charset="0"/>
                <a:cs typeface="+mn-cs"/>
                <a:sym typeface="Arial Black" pitchFamily="-65" charset="0"/>
              </a:rPr>
              <a:t>“</a:t>
            </a:r>
          </a:p>
        </p:txBody>
      </p:sp>
      <p:sp>
        <p:nvSpPr>
          <p:cNvPr id="2" name="Titolo 1"/>
          <p:cNvSpPr>
            <a:spLocks noGrp="1"/>
          </p:cNvSpPr>
          <p:nvPr>
            <p:ph type="title"/>
          </p:nvPr>
        </p:nvSpPr>
        <p:spPr/>
        <p:txBody>
          <a:bodyPr/>
          <a:lstStyle/>
          <a:p>
            <a:r>
              <a:rPr lang="it-IT" smtClean="0"/>
              <a:t>Fare clic per modificare stile</a:t>
            </a:r>
            <a:endParaRPr lang="it-IT" dirty="0"/>
          </a:p>
        </p:txBody>
      </p:sp>
      <p:sp>
        <p:nvSpPr>
          <p:cNvPr id="3" name="Segnaposto contenuto 2"/>
          <p:cNvSpPr>
            <a:spLocks noGrp="1"/>
          </p:cNvSpPr>
          <p:nvPr>
            <p:ph idx="1"/>
          </p:nvPr>
        </p:nvSpPr>
        <p:spPr>
          <a:xfrm>
            <a:off x="1266852" y="2190769"/>
            <a:ext cx="7162800" cy="3809999"/>
          </a:xfrm>
        </p:spPr>
        <p:txBody>
          <a:bodyPr>
            <a:normAutofit/>
          </a:bodyPr>
          <a:lstStyle>
            <a:lvl1pPr>
              <a:buFontTx/>
              <a:buNone/>
              <a:defRPr sz="2800" baseline="0"/>
            </a:lvl1pPr>
            <a:lvl2pPr>
              <a:buFontTx/>
              <a:buNone/>
              <a:defRPr sz="2800" baseline="0"/>
            </a:lvl2pPr>
            <a:lvl3pPr>
              <a:buFontTx/>
              <a:buNone/>
              <a:defRPr sz="2800" baseline="0"/>
            </a:lvl3pPr>
            <a:lvl4pPr>
              <a:buFontTx/>
              <a:buNone/>
              <a:defRPr sz="2800" baseline="0"/>
            </a:lvl4pPr>
            <a:lvl5pPr>
              <a:buFontTx/>
              <a:buNone/>
              <a:defRPr sz="2800" baseline="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2E44BCE-B824-4CDA-9DBB-720EBBC76FFA}" type="slidenum">
              <a:rPr lang="it-IT"/>
              <a:pPr>
                <a:defRPr/>
              </a:pPr>
              <a:t>‹N›</a:t>
            </a:fld>
            <a:endParaRPr lang="it-IT" dirty="0"/>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1"/>
          <p:cNvSpPr>
            <a:spLocks noGrp="1"/>
          </p:cNvSpPr>
          <p:nvPr>
            <p:ph type="dt" sz="half" idx="10"/>
          </p:nvPr>
        </p:nvSpPr>
        <p:spPr/>
        <p:txBody>
          <a:bodyPr/>
          <a:lstStyle>
            <a:lvl1pPr>
              <a:defRPr i="1">
                <a:latin typeface="+mn-lt"/>
              </a:defRPr>
            </a:lvl1pPr>
          </a:lstStyle>
          <a:p>
            <a:pPr>
              <a:defRPr/>
            </a:pPr>
            <a:fld id="{887BF2E7-0810-4834-AFA6-8B3F41E78153}" type="datetime1">
              <a:rPr lang="it-IT" altLang="it-IT"/>
              <a:pPr>
                <a:defRPr/>
              </a:pPr>
              <a:t>27/03/2015</a:t>
            </a:fld>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4B9981D6-0C92-4FAD-9D33-D99941D9CF28}" type="slidenum">
              <a:rPr lang="it-IT" altLang="it-IT"/>
              <a:pPr>
                <a:defRPr/>
              </a:pPr>
              <a:t>‹N›</a:t>
            </a:fld>
            <a:endParaRPr lang="it-IT" altLang="it-IT"/>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0063" y="1428750"/>
            <a:ext cx="4138612" cy="428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791075" y="1428750"/>
            <a:ext cx="4138613" cy="428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1"/>
          <p:cNvSpPr>
            <a:spLocks noGrp="1"/>
          </p:cNvSpPr>
          <p:nvPr>
            <p:ph type="dt" sz="half" idx="10"/>
          </p:nvPr>
        </p:nvSpPr>
        <p:spPr/>
        <p:txBody>
          <a:bodyPr/>
          <a:lstStyle>
            <a:lvl1pPr>
              <a:defRPr i="1">
                <a:latin typeface="+mn-lt"/>
              </a:defRPr>
            </a:lvl1pPr>
          </a:lstStyle>
          <a:p>
            <a:pPr>
              <a:defRPr/>
            </a:pPr>
            <a:fld id="{ECE50518-DC17-44F0-8A54-1BAB20709939}" type="datetime1">
              <a:rPr lang="it-IT" altLang="it-IT"/>
              <a:pPr>
                <a:defRPr/>
              </a:pPr>
              <a:t>27/03/2015</a:t>
            </a:fld>
            <a:endParaRPr lang="it-IT" altLang="it-IT"/>
          </a:p>
        </p:txBody>
      </p:sp>
      <p:sp>
        <p:nvSpPr>
          <p:cNvPr id="6"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7" name="Segnaposto numero diapositiva 3"/>
          <p:cNvSpPr>
            <a:spLocks noGrp="1"/>
          </p:cNvSpPr>
          <p:nvPr>
            <p:ph type="sldNum" sz="quarter" idx="12"/>
          </p:nvPr>
        </p:nvSpPr>
        <p:spPr/>
        <p:txBody>
          <a:bodyPr/>
          <a:lstStyle>
            <a:lvl1pPr>
              <a:defRPr i="1">
                <a:latin typeface="+mn-lt"/>
              </a:defRPr>
            </a:lvl1pPr>
          </a:lstStyle>
          <a:p>
            <a:pPr>
              <a:defRPr/>
            </a:pPr>
            <a:fld id="{AAD112CD-21C5-4D2C-86A1-5B89F5CD4303}" type="slidenum">
              <a:rPr lang="it-IT" altLang="it-IT"/>
              <a:pPr>
                <a:defRPr/>
              </a:pPr>
              <a:t>‹N›</a:t>
            </a:fld>
            <a:endParaRPr lang="it-IT" altLang="it-IT"/>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1"/>
          <p:cNvSpPr>
            <a:spLocks noGrp="1"/>
          </p:cNvSpPr>
          <p:nvPr>
            <p:ph type="dt" sz="half" idx="10"/>
          </p:nvPr>
        </p:nvSpPr>
        <p:spPr/>
        <p:txBody>
          <a:bodyPr/>
          <a:lstStyle>
            <a:lvl1pPr>
              <a:defRPr i="1">
                <a:latin typeface="+mn-lt"/>
              </a:defRPr>
            </a:lvl1pPr>
          </a:lstStyle>
          <a:p>
            <a:pPr>
              <a:defRPr/>
            </a:pPr>
            <a:fld id="{234FD902-491F-4BA5-90F9-BBAA2BB8BA47}" type="datetime1">
              <a:rPr lang="it-IT" altLang="it-IT"/>
              <a:pPr>
                <a:defRPr/>
              </a:pPr>
              <a:t>27/03/2015</a:t>
            </a:fld>
            <a:endParaRPr lang="it-IT" altLang="it-IT"/>
          </a:p>
        </p:txBody>
      </p:sp>
      <p:sp>
        <p:nvSpPr>
          <p:cNvPr id="8"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9" name="Segnaposto numero diapositiva 3"/>
          <p:cNvSpPr>
            <a:spLocks noGrp="1"/>
          </p:cNvSpPr>
          <p:nvPr>
            <p:ph type="sldNum" sz="quarter" idx="12"/>
          </p:nvPr>
        </p:nvSpPr>
        <p:spPr/>
        <p:txBody>
          <a:bodyPr/>
          <a:lstStyle>
            <a:lvl1pPr>
              <a:defRPr i="1">
                <a:latin typeface="+mn-lt"/>
              </a:defRPr>
            </a:lvl1pPr>
          </a:lstStyle>
          <a:p>
            <a:pPr>
              <a:defRPr/>
            </a:pPr>
            <a:fld id="{37E30473-4B12-49CE-BEA7-733D18476F9E}" type="slidenum">
              <a:rPr lang="it-IT" altLang="it-IT"/>
              <a:pPr>
                <a:defRPr/>
              </a:pPr>
              <a:t>‹N›</a:t>
            </a:fld>
            <a:endParaRPr lang="it-IT" altLang="it-IT"/>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1"/>
          <p:cNvSpPr>
            <a:spLocks noGrp="1"/>
          </p:cNvSpPr>
          <p:nvPr>
            <p:ph type="dt" sz="half" idx="10"/>
          </p:nvPr>
        </p:nvSpPr>
        <p:spPr/>
        <p:txBody>
          <a:bodyPr/>
          <a:lstStyle>
            <a:lvl1pPr>
              <a:defRPr i="1">
                <a:latin typeface="+mn-lt"/>
              </a:defRPr>
            </a:lvl1pPr>
          </a:lstStyle>
          <a:p>
            <a:pPr>
              <a:defRPr/>
            </a:pPr>
            <a:fld id="{C2BB0C57-8BA4-4D42-9D1A-5108E18BB471}" type="datetime1">
              <a:rPr lang="it-IT" altLang="it-IT"/>
              <a:pPr>
                <a:defRPr/>
              </a:pPr>
              <a:t>27/03/2015</a:t>
            </a:fld>
            <a:endParaRPr lang="it-IT" altLang="it-IT"/>
          </a:p>
        </p:txBody>
      </p:sp>
      <p:sp>
        <p:nvSpPr>
          <p:cNvPr id="4"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5" name="Segnaposto numero diapositiva 3"/>
          <p:cNvSpPr>
            <a:spLocks noGrp="1"/>
          </p:cNvSpPr>
          <p:nvPr>
            <p:ph type="sldNum" sz="quarter" idx="12"/>
          </p:nvPr>
        </p:nvSpPr>
        <p:spPr/>
        <p:txBody>
          <a:bodyPr/>
          <a:lstStyle>
            <a:lvl1pPr>
              <a:defRPr i="1">
                <a:latin typeface="+mn-lt"/>
              </a:defRPr>
            </a:lvl1pPr>
          </a:lstStyle>
          <a:p>
            <a:pPr>
              <a:defRPr/>
            </a:pPr>
            <a:fld id="{12CA7BB7-5788-45D1-BC74-CB3AECEBBFDE}" type="slidenum">
              <a:rPr lang="it-IT" altLang="it-IT"/>
              <a:pPr>
                <a:defRPr/>
              </a:pPr>
              <a:t>‹N›</a:t>
            </a:fld>
            <a:endParaRPr lang="it-IT" altLang="it-IT"/>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i="1">
                <a:latin typeface="+mn-lt"/>
              </a:defRPr>
            </a:lvl1pPr>
          </a:lstStyle>
          <a:p>
            <a:pPr>
              <a:defRPr/>
            </a:pPr>
            <a:fld id="{8B8DFE91-BAE0-4059-86C7-BAC65B795CF3}" type="datetime1">
              <a:rPr lang="it-IT" altLang="it-IT"/>
              <a:pPr>
                <a:defRPr/>
              </a:pPr>
              <a:t>27/03/2015</a:t>
            </a:fld>
            <a:endParaRPr lang="it-IT" altLang="it-IT"/>
          </a:p>
        </p:txBody>
      </p:sp>
      <p:sp>
        <p:nvSpPr>
          <p:cNvPr id="3"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4" name="Segnaposto numero diapositiva 3"/>
          <p:cNvSpPr>
            <a:spLocks noGrp="1"/>
          </p:cNvSpPr>
          <p:nvPr>
            <p:ph type="sldNum" sz="quarter" idx="12"/>
          </p:nvPr>
        </p:nvSpPr>
        <p:spPr/>
        <p:txBody>
          <a:bodyPr/>
          <a:lstStyle>
            <a:lvl1pPr>
              <a:defRPr i="1">
                <a:latin typeface="+mn-lt"/>
              </a:defRPr>
            </a:lvl1pPr>
          </a:lstStyle>
          <a:p>
            <a:pPr>
              <a:defRPr/>
            </a:pPr>
            <a:fld id="{3F2FB311-8C9D-4939-81E2-B81DD63A5A08}" type="slidenum">
              <a:rPr lang="it-IT" altLang="it-IT"/>
              <a:pPr>
                <a:defRPr/>
              </a:pPr>
              <a:t>‹N›</a:t>
            </a:fld>
            <a:endParaRPr lang="it-IT" altLang="it-IT"/>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1"/>
          <p:cNvSpPr>
            <a:spLocks noGrp="1"/>
          </p:cNvSpPr>
          <p:nvPr>
            <p:ph type="dt" sz="half" idx="10"/>
          </p:nvPr>
        </p:nvSpPr>
        <p:spPr/>
        <p:txBody>
          <a:bodyPr/>
          <a:lstStyle>
            <a:lvl1pPr>
              <a:defRPr i="1">
                <a:latin typeface="+mn-lt"/>
              </a:defRPr>
            </a:lvl1pPr>
          </a:lstStyle>
          <a:p>
            <a:pPr>
              <a:defRPr/>
            </a:pPr>
            <a:fld id="{A92C861A-AB2E-4853-B52A-B6AF9E2E2DAB}" type="datetime1">
              <a:rPr lang="it-IT" altLang="it-IT"/>
              <a:pPr>
                <a:defRPr/>
              </a:pPr>
              <a:t>27/03/2015</a:t>
            </a:fld>
            <a:endParaRPr lang="it-IT" altLang="it-IT"/>
          </a:p>
        </p:txBody>
      </p:sp>
      <p:sp>
        <p:nvSpPr>
          <p:cNvPr id="6"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7" name="Segnaposto numero diapositiva 3"/>
          <p:cNvSpPr>
            <a:spLocks noGrp="1"/>
          </p:cNvSpPr>
          <p:nvPr>
            <p:ph type="sldNum" sz="quarter" idx="12"/>
          </p:nvPr>
        </p:nvSpPr>
        <p:spPr/>
        <p:txBody>
          <a:bodyPr/>
          <a:lstStyle>
            <a:lvl1pPr>
              <a:defRPr i="1">
                <a:latin typeface="+mn-lt"/>
              </a:defRPr>
            </a:lvl1pPr>
          </a:lstStyle>
          <a:p>
            <a:pPr>
              <a:defRPr/>
            </a:pPr>
            <a:fld id="{C40AEE61-E4AE-4388-BE02-2A4E9E053521}" type="slidenum">
              <a:rPr lang="it-IT" altLang="it-IT"/>
              <a:pPr>
                <a:defRPr/>
              </a:pPr>
              <a:t>‹N›</a:t>
            </a:fld>
            <a:endParaRPr lang="it-IT" altLang="it-IT"/>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1"/>
          <p:cNvSpPr>
            <a:spLocks noGrp="1"/>
          </p:cNvSpPr>
          <p:nvPr>
            <p:ph type="dt" sz="half" idx="10"/>
          </p:nvPr>
        </p:nvSpPr>
        <p:spPr/>
        <p:txBody>
          <a:bodyPr/>
          <a:lstStyle>
            <a:lvl1pPr>
              <a:defRPr i="1">
                <a:latin typeface="+mn-lt"/>
              </a:defRPr>
            </a:lvl1pPr>
          </a:lstStyle>
          <a:p>
            <a:pPr>
              <a:defRPr/>
            </a:pPr>
            <a:fld id="{A8B004C9-3E72-489A-8D84-7C3CD0135617}" type="datetime1">
              <a:rPr lang="it-IT" altLang="it-IT"/>
              <a:pPr>
                <a:defRPr/>
              </a:pPr>
              <a:t>27/03/2015</a:t>
            </a:fld>
            <a:endParaRPr lang="it-IT" altLang="it-IT"/>
          </a:p>
        </p:txBody>
      </p:sp>
      <p:sp>
        <p:nvSpPr>
          <p:cNvPr id="6"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7" name="Segnaposto numero diapositiva 3"/>
          <p:cNvSpPr>
            <a:spLocks noGrp="1"/>
          </p:cNvSpPr>
          <p:nvPr>
            <p:ph type="sldNum" sz="quarter" idx="12"/>
          </p:nvPr>
        </p:nvSpPr>
        <p:spPr/>
        <p:txBody>
          <a:bodyPr/>
          <a:lstStyle>
            <a:lvl1pPr>
              <a:defRPr i="1">
                <a:latin typeface="+mn-lt"/>
              </a:defRPr>
            </a:lvl1pPr>
          </a:lstStyle>
          <a:p>
            <a:pPr>
              <a:defRPr/>
            </a:pPr>
            <a:fld id="{AD07D6F2-0677-47A2-90F6-6BF01CB6C0CE}" type="slidenum">
              <a:rPr lang="it-IT" altLang="it-IT"/>
              <a:pPr>
                <a:defRPr/>
              </a:pPr>
              <a:t>‹N›</a:t>
            </a:fld>
            <a:endParaRPr lang="it-IT" altLang="it-IT"/>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fld id="{F6D91625-68AB-44B7-9D9F-B6480D9D5A8C}" type="datetime1">
              <a:rPr lang="it-IT" altLang="it-IT"/>
              <a:pPr>
                <a:defRPr/>
              </a:pPr>
              <a:t>27/03/2015</a:t>
            </a:fld>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9FC9CA9E-C438-40C0-8F7A-870B948E9362}" type="slidenum">
              <a:rPr lang="it-IT" altLang="it-IT"/>
              <a:pPr>
                <a:defRPr/>
              </a:pPr>
              <a:t>‹N›</a:t>
            </a:fld>
            <a:endParaRPr lang="it-IT" altLang="it-IT"/>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23075" y="120650"/>
            <a:ext cx="2106613" cy="55943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0063" y="120650"/>
            <a:ext cx="6170612" cy="55943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1"/>
          <p:cNvSpPr>
            <a:spLocks noGrp="1"/>
          </p:cNvSpPr>
          <p:nvPr>
            <p:ph type="dt" sz="half" idx="10"/>
          </p:nvPr>
        </p:nvSpPr>
        <p:spPr/>
        <p:txBody>
          <a:bodyPr/>
          <a:lstStyle>
            <a:lvl1pPr>
              <a:defRPr i="1">
                <a:latin typeface="+mn-lt"/>
              </a:defRPr>
            </a:lvl1pPr>
          </a:lstStyle>
          <a:p>
            <a:pPr>
              <a:defRPr/>
            </a:pPr>
            <a:fld id="{87A2E76E-2550-45A6-8E6F-7824618D6689}" type="datetime1">
              <a:rPr lang="it-IT" altLang="it-IT"/>
              <a:pPr>
                <a:defRPr/>
              </a:pPr>
              <a:t>27/03/2015</a:t>
            </a:fld>
            <a:endParaRPr lang="it-IT" altLang="it-IT"/>
          </a:p>
        </p:txBody>
      </p:sp>
      <p:sp>
        <p:nvSpPr>
          <p:cNvPr id="5" name="Segnaposto piè di pagina 2"/>
          <p:cNvSpPr>
            <a:spLocks noGrp="1"/>
          </p:cNvSpPr>
          <p:nvPr>
            <p:ph type="ftr" sz="quarter" idx="11"/>
          </p:nvPr>
        </p:nvSpPr>
        <p:spPr/>
        <p:txBody>
          <a:bodyPr/>
          <a:lstStyle>
            <a:lvl1pPr>
              <a:defRPr i="1">
                <a:latin typeface="+mn-lt"/>
              </a:defRPr>
            </a:lvl1pPr>
          </a:lstStyle>
          <a:p>
            <a:pPr>
              <a:defRPr/>
            </a:pPr>
            <a:r>
              <a:rPr lang="it-IT" altLang="it-IT"/>
              <a:t>Estero - Export Finance Riservato ad uso esclusivamente interno</a:t>
            </a:r>
          </a:p>
        </p:txBody>
      </p:sp>
      <p:sp>
        <p:nvSpPr>
          <p:cNvPr id="6" name="Segnaposto numero diapositiva 3"/>
          <p:cNvSpPr>
            <a:spLocks noGrp="1"/>
          </p:cNvSpPr>
          <p:nvPr>
            <p:ph type="sldNum" sz="quarter" idx="12"/>
          </p:nvPr>
        </p:nvSpPr>
        <p:spPr/>
        <p:txBody>
          <a:bodyPr/>
          <a:lstStyle>
            <a:lvl1pPr>
              <a:defRPr i="1">
                <a:latin typeface="+mn-lt"/>
              </a:defRPr>
            </a:lvl1pPr>
          </a:lstStyle>
          <a:p>
            <a:pPr>
              <a:defRPr/>
            </a:pPr>
            <a:fld id="{CDADFF87-0C4C-4C46-8C06-143E2972B2FB}" type="slidenum">
              <a:rPr lang="it-IT" altLang="it-IT"/>
              <a:pPr>
                <a:defRPr/>
              </a:pPr>
              <a:t>‹N›</a:t>
            </a:fld>
            <a:endParaRPr lang="it-IT" altLang="it-IT"/>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 personalizzato 3 voci">
    <p:spTree>
      <p:nvGrpSpPr>
        <p:cNvPr id="1" name=""/>
        <p:cNvGrpSpPr/>
        <p:nvPr/>
      </p:nvGrpSpPr>
      <p:grpSpPr>
        <a:xfrm>
          <a:off x="0" y="0"/>
          <a:ext cx="0" cy="0"/>
          <a:chOff x="0" y="0"/>
          <a:chExt cx="0" cy="0"/>
        </a:xfrm>
      </p:grpSpPr>
      <p:sp>
        <p:nvSpPr>
          <p:cNvPr id="9" name="AutoShape 3"/>
          <p:cNvSpPr>
            <a:spLocks/>
          </p:cNvSpPr>
          <p:nvPr/>
        </p:nvSpPr>
        <p:spPr bwMode="auto">
          <a:xfrm>
            <a:off x="174625" y="1914525"/>
            <a:ext cx="29067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0" name="AutoShape 6"/>
          <p:cNvSpPr>
            <a:spLocks/>
          </p:cNvSpPr>
          <p:nvPr/>
        </p:nvSpPr>
        <p:spPr bwMode="auto">
          <a:xfrm>
            <a:off x="2981325" y="1914525"/>
            <a:ext cx="29622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81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1" name="AutoShape 8"/>
          <p:cNvSpPr>
            <a:spLocks/>
          </p:cNvSpPr>
          <p:nvPr/>
        </p:nvSpPr>
        <p:spPr bwMode="auto">
          <a:xfrm>
            <a:off x="5824538" y="1914525"/>
            <a:ext cx="2928937"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12" name="Immagine 17" descr="numeri.png"/>
          <p:cNvPicPr>
            <a:picLocks noChangeAspect="1"/>
          </p:cNvPicPr>
          <p:nvPr userDrawn="1"/>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3" name="Immagine 18" descr="numeri.png"/>
          <p:cNvPicPr>
            <a:picLocks noChangeAspect="1"/>
          </p:cNvPicPr>
          <p:nvPr userDrawn="1"/>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4" name="Immagine 19" descr="numeri.png"/>
          <p:cNvPicPr>
            <a:picLocks noChangeAspect="1"/>
          </p:cNvPicPr>
          <p:nvPr userDrawn="1"/>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777875" y="1981200"/>
            <a:ext cx="220356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4" name="Segnaposto testo 22"/>
          <p:cNvSpPr>
            <a:spLocks noGrp="1"/>
          </p:cNvSpPr>
          <p:nvPr>
            <p:ph type="body" sz="quarter" idx="14"/>
          </p:nvPr>
        </p:nvSpPr>
        <p:spPr>
          <a:xfrm>
            <a:off x="3977495" y="1981200"/>
            <a:ext cx="1804794"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5" name="Segnaposto testo 22"/>
          <p:cNvSpPr>
            <a:spLocks noGrp="1"/>
          </p:cNvSpPr>
          <p:nvPr>
            <p:ph type="body" sz="quarter" idx="15"/>
          </p:nvPr>
        </p:nvSpPr>
        <p:spPr>
          <a:xfrm>
            <a:off x="6720767" y="1981200"/>
            <a:ext cx="1782497"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174625"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2" name="Segnaposto testo 27"/>
          <p:cNvSpPr>
            <a:spLocks noGrp="1"/>
          </p:cNvSpPr>
          <p:nvPr>
            <p:ph type="body" sz="quarter" idx="18"/>
          </p:nvPr>
        </p:nvSpPr>
        <p:spPr>
          <a:xfrm>
            <a:off x="298143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7" name="Segnaposto testo 27"/>
          <p:cNvSpPr>
            <a:spLocks noGrp="1"/>
          </p:cNvSpPr>
          <p:nvPr>
            <p:ph type="body" sz="quarter" idx="19"/>
          </p:nvPr>
        </p:nvSpPr>
        <p:spPr>
          <a:xfrm>
            <a:off x="578228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5" name="Segnaposto data 2"/>
          <p:cNvSpPr>
            <a:spLocks noGrp="1"/>
          </p:cNvSpPr>
          <p:nvPr>
            <p:ph type="dt" sz="half" idx="20"/>
          </p:nvPr>
        </p:nvSpPr>
        <p:spPr/>
        <p:txBody>
          <a:bodyPr anchor="t"/>
          <a:lstStyle>
            <a:lvl1pPr>
              <a:defRPr sz="1800">
                <a:solidFill>
                  <a:srgbClr val="000000"/>
                </a:solidFill>
                <a:latin typeface="Arial" charset="0"/>
              </a:defRPr>
            </a:lvl1pPr>
          </a:lstStyle>
          <a:p>
            <a:pPr>
              <a:defRPr/>
            </a:pPr>
            <a:fld id="{1248CBB8-940D-4D8A-B4AC-7FDEEBE8F41F}" type="datetime1">
              <a:rPr lang="it-IT"/>
              <a:pPr>
                <a:defRPr/>
              </a:pPr>
              <a:t>27/03/2015</a:t>
            </a:fld>
            <a:endParaRPr lang="it-IT"/>
          </a:p>
        </p:txBody>
      </p:sp>
      <p:sp>
        <p:nvSpPr>
          <p:cNvPr id="16" name="Segnaposto piè di pagina 3"/>
          <p:cNvSpPr>
            <a:spLocks noGrp="1"/>
          </p:cNvSpPr>
          <p:nvPr>
            <p:ph type="ftr" sz="quarter" idx="21"/>
          </p:nvPr>
        </p:nvSpPr>
        <p:spPr/>
        <p:txBody>
          <a:bodyPr anchor="t"/>
          <a:lstStyle>
            <a:lvl1pPr>
              <a:defRPr sz="1800">
                <a:solidFill>
                  <a:srgbClr val="000000"/>
                </a:solidFill>
                <a:latin typeface="Arial" charset="0"/>
              </a:defRPr>
            </a:lvl1pPr>
          </a:lstStyle>
          <a:p>
            <a:pPr>
              <a:defRPr/>
            </a:pPr>
            <a:r>
              <a:rPr lang="it-IT"/>
              <a:t>Estero - Export Finance Riservato ad uso esclusivamente interno</a:t>
            </a:r>
          </a:p>
        </p:txBody>
      </p:sp>
      <p:sp>
        <p:nvSpPr>
          <p:cNvPr id="17" name="Segnaposto numero diapositiva 4"/>
          <p:cNvSpPr>
            <a:spLocks noGrp="1"/>
          </p:cNvSpPr>
          <p:nvPr>
            <p:ph type="sldNum" sz="quarter" idx="22"/>
          </p:nvPr>
        </p:nvSpPr>
        <p:spPr/>
        <p:txBody>
          <a:bodyPr/>
          <a:lstStyle>
            <a:lvl1pPr>
              <a:defRPr i="1">
                <a:latin typeface="+mn-lt"/>
              </a:defRPr>
            </a:lvl1pPr>
          </a:lstStyle>
          <a:p>
            <a:pPr>
              <a:defRPr/>
            </a:pPr>
            <a:fld id="{5C58062C-C3A1-4BA0-B36C-D30EC8642CE5}" type="slidenum">
              <a:rPr lang="it-IT"/>
              <a:pPr>
                <a:defRPr/>
              </a:pPr>
              <a:t>‹N›</a:t>
            </a:fld>
            <a:endParaRPr lang="it-IT"/>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914400" y="1600200"/>
            <a:ext cx="3810000" cy="45259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contenuto 3"/>
          <p:cNvSpPr>
            <a:spLocks noGrp="1"/>
          </p:cNvSpPr>
          <p:nvPr>
            <p:ph sz="half" idx="2"/>
          </p:nvPr>
        </p:nvSpPr>
        <p:spPr>
          <a:xfrm>
            <a:off x="4876800" y="1600200"/>
            <a:ext cx="3810000" cy="45259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63DA809-942A-453C-B53C-BF29F7D19ADB}" type="slidenum">
              <a:rPr lang="it-IT"/>
              <a:pPr>
                <a:defRPr/>
              </a:pPr>
              <a:t>‹N›</a:t>
            </a:fld>
            <a:endParaRPr lang="it-IT" dirty="0"/>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yout personalizzato 2 voci">
    <p:spTree>
      <p:nvGrpSpPr>
        <p:cNvPr id="1" name=""/>
        <p:cNvGrpSpPr/>
        <p:nvPr/>
      </p:nvGrpSpPr>
      <p:grpSpPr>
        <a:xfrm>
          <a:off x="0" y="0"/>
          <a:ext cx="0" cy="0"/>
          <a:chOff x="0" y="0"/>
          <a:chExt cx="0" cy="0"/>
        </a:xfrm>
      </p:grpSpPr>
      <p:sp>
        <p:nvSpPr>
          <p:cNvPr id="7" name="AutoShape 3"/>
          <p:cNvSpPr>
            <a:spLocks/>
          </p:cNvSpPr>
          <p:nvPr/>
        </p:nvSpPr>
        <p:spPr bwMode="auto">
          <a:xfrm>
            <a:off x="850900" y="1914525"/>
            <a:ext cx="3873500"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8" name="AutoShape 3"/>
          <p:cNvSpPr>
            <a:spLocks/>
          </p:cNvSpPr>
          <p:nvPr userDrawn="1"/>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9" name="Immagine 16" descr="numeri.png"/>
          <p:cNvPicPr>
            <a:picLocks noChangeAspect="1"/>
          </p:cNvPicPr>
          <p:nvPr userDrawn="1"/>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0" name="Immagine 17" descr="numeri.png"/>
          <p:cNvPicPr>
            <a:picLocks noChangeAspect="1"/>
          </p:cNvPicPr>
          <p:nvPr userDrawn="1"/>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1601347" y="1981200"/>
            <a:ext cx="266585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851490" y="3276600"/>
            <a:ext cx="3568110"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6" name="Segnaposto testo 22"/>
          <p:cNvSpPr>
            <a:spLocks noGrp="1"/>
          </p:cNvSpPr>
          <p:nvPr>
            <p:ph type="body" sz="quarter" idx="18"/>
          </p:nvPr>
        </p:nvSpPr>
        <p:spPr>
          <a:xfrm>
            <a:off x="5410200" y="1981200"/>
            <a:ext cx="2532812"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9" name="Segnaposto testo 27"/>
          <p:cNvSpPr>
            <a:spLocks noGrp="1"/>
          </p:cNvSpPr>
          <p:nvPr>
            <p:ph type="body" sz="quarter" idx="19"/>
          </p:nvPr>
        </p:nvSpPr>
        <p:spPr>
          <a:xfrm>
            <a:off x="4527302" y="3276600"/>
            <a:ext cx="3559004"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data 2"/>
          <p:cNvSpPr>
            <a:spLocks noGrp="1"/>
          </p:cNvSpPr>
          <p:nvPr>
            <p:ph type="dt" sz="half" idx="20"/>
          </p:nvPr>
        </p:nvSpPr>
        <p:spPr/>
        <p:txBody>
          <a:bodyPr anchor="t"/>
          <a:lstStyle>
            <a:lvl1pPr>
              <a:defRPr sz="1800">
                <a:solidFill>
                  <a:srgbClr val="000000"/>
                </a:solidFill>
                <a:latin typeface="Arial" charset="0"/>
              </a:defRPr>
            </a:lvl1pPr>
          </a:lstStyle>
          <a:p>
            <a:pPr>
              <a:defRPr/>
            </a:pPr>
            <a:fld id="{F2C99FBA-5E0E-4029-9278-76DA2855F4CF}" type="datetime1">
              <a:rPr lang="it-IT"/>
              <a:pPr>
                <a:defRPr/>
              </a:pPr>
              <a:t>27/03/2015</a:t>
            </a:fld>
            <a:endParaRPr lang="it-IT"/>
          </a:p>
        </p:txBody>
      </p:sp>
      <p:sp>
        <p:nvSpPr>
          <p:cNvPr id="12" name="Segnaposto piè di pagina 3"/>
          <p:cNvSpPr>
            <a:spLocks noGrp="1"/>
          </p:cNvSpPr>
          <p:nvPr>
            <p:ph type="ftr" sz="quarter" idx="21"/>
          </p:nvPr>
        </p:nvSpPr>
        <p:spPr/>
        <p:txBody>
          <a:bodyPr anchor="t"/>
          <a:lstStyle>
            <a:lvl1pPr>
              <a:defRPr sz="1800">
                <a:solidFill>
                  <a:srgbClr val="000000"/>
                </a:solidFill>
                <a:latin typeface="Arial" charset="0"/>
              </a:defRPr>
            </a:lvl1pPr>
          </a:lstStyle>
          <a:p>
            <a:pPr>
              <a:defRPr/>
            </a:pPr>
            <a:r>
              <a:rPr lang="it-IT"/>
              <a:t>Estero - Export Finance Riservato ad uso esclusivamente interno</a:t>
            </a:r>
          </a:p>
        </p:txBody>
      </p:sp>
      <p:sp>
        <p:nvSpPr>
          <p:cNvPr id="13" name="Segnaposto numero diapositiva 4"/>
          <p:cNvSpPr>
            <a:spLocks noGrp="1"/>
          </p:cNvSpPr>
          <p:nvPr>
            <p:ph type="sldNum" sz="quarter" idx="22"/>
          </p:nvPr>
        </p:nvSpPr>
        <p:spPr/>
        <p:txBody>
          <a:bodyPr/>
          <a:lstStyle>
            <a:lvl1pPr>
              <a:defRPr i="1">
                <a:latin typeface="+mn-lt"/>
              </a:defRPr>
            </a:lvl1pPr>
          </a:lstStyle>
          <a:p>
            <a:pPr>
              <a:defRPr/>
            </a:pPr>
            <a:fld id="{96DC7A35-964E-4645-9D86-F3471F9EE0DC}" type="slidenum">
              <a:rPr lang="it-IT"/>
              <a:pPr>
                <a:defRPr/>
              </a:pPr>
              <a:t>‹N›</a:t>
            </a:fld>
            <a:endParaRPr lang="it-IT"/>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Up: 3 Left, 1 Right">
    <p:spTree>
      <p:nvGrpSpPr>
        <p:cNvPr id="1" name=""/>
        <p:cNvGrpSpPr/>
        <p:nvPr/>
      </p:nvGrpSpPr>
      <p:grpSpPr>
        <a:xfrm>
          <a:off x="0" y="0"/>
          <a:ext cx="0" cy="0"/>
          <a:chOff x="0" y="0"/>
          <a:chExt cx="0" cy="0"/>
        </a:xfrm>
      </p:grpSpPr>
      <p:sp>
        <p:nvSpPr>
          <p:cNvPr id="11" name="AutoShape 10">
            <a:hlinkClick r:id="" action="ppaction://hlinkshowjump?jump=nextslide"/>
          </p:cNvPr>
          <p:cNvSpPr>
            <a:spLocks/>
          </p:cNvSpPr>
          <p:nvPr userDrawn="1"/>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endParaRPr>
          </a:p>
        </p:txBody>
      </p:sp>
      <p:pic>
        <p:nvPicPr>
          <p:cNvPr id="12"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7"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8" name="Rectangle 8"/>
          <p:cNvSpPr>
            <a:spLocks noGrp="1"/>
          </p:cNvSpPr>
          <p:nvPr>
            <p:ph type="body" sz="quarter" idx="13"/>
          </p:nvPr>
        </p:nvSpPr>
        <p:spPr>
          <a:xfrm>
            <a:off x="4416552"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1" name="Rectangle 11"/>
          <p:cNvSpPr>
            <a:spLocks noGrp="1"/>
          </p:cNvSpPr>
          <p:nvPr>
            <p:ph sz="quarter" idx="15"/>
          </p:nvPr>
        </p:nvSpPr>
        <p:spPr>
          <a:xfrm>
            <a:off x="4416552"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9" name="Rectangle 8"/>
          <p:cNvSpPr>
            <a:spLocks noGrp="1"/>
          </p:cNvSpPr>
          <p:nvPr>
            <p:ph type="body" sz="quarter" idx="14"/>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0" name="Rectangle 11"/>
          <p:cNvSpPr>
            <a:spLocks noGrp="1"/>
          </p:cNvSpPr>
          <p:nvPr>
            <p:ph sz="quarter" idx="16"/>
          </p:nvPr>
        </p:nvSpPr>
        <p:spPr>
          <a:xfrm>
            <a:off x="304800" y="956676"/>
            <a:ext cx="3962400" cy="1612788"/>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3" name="Rectangle 8"/>
          <p:cNvSpPr>
            <a:spLocks noGrp="1"/>
          </p:cNvSpPr>
          <p:nvPr>
            <p:ph type="body" sz="quarter" idx="17"/>
          </p:nvPr>
        </p:nvSpPr>
        <p:spPr>
          <a:xfrm>
            <a:off x="301752" y="256946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4" name="Rectangle 11"/>
          <p:cNvSpPr>
            <a:spLocks noGrp="1"/>
          </p:cNvSpPr>
          <p:nvPr>
            <p:ph sz="quarter" idx="18"/>
          </p:nvPr>
        </p:nvSpPr>
        <p:spPr>
          <a:xfrm>
            <a:off x="301752" y="2798064"/>
            <a:ext cx="3962400" cy="160782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5" name="Rectangle 8"/>
          <p:cNvSpPr>
            <a:spLocks noGrp="1"/>
          </p:cNvSpPr>
          <p:nvPr>
            <p:ph type="body" sz="quarter" idx="19"/>
          </p:nvPr>
        </p:nvSpPr>
        <p:spPr>
          <a:xfrm>
            <a:off x="304800" y="440588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6" name="Rectangle 11"/>
          <p:cNvSpPr>
            <a:spLocks noGrp="1"/>
          </p:cNvSpPr>
          <p:nvPr>
            <p:ph sz="quarter" idx="20"/>
          </p:nvPr>
        </p:nvSpPr>
        <p:spPr>
          <a:xfrm>
            <a:off x="304800" y="4634484"/>
            <a:ext cx="3962400" cy="1613916"/>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9" name="Rectangle 4"/>
          <p:cNvSpPr>
            <a:spLocks noGrp="1"/>
          </p:cNvSpPr>
          <p:nvPr>
            <p:ph type="dt" sz="half" idx="21"/>
          </p:nvPr>
        </p:nvSpPr>
        <p:spPr/>
        <p:txBody>
          <a:bodyPr anchor="t"/>
          <a:lstStyle>
            <a:lvl1pPr>
              <a:defRPr sz="1800">
                <a:solidFill>
                  <a:srgbClr val="000000"/>
                </a:solidFill>
                <a:latin typeface="Arial" charset="0"/>
              </a:defRPr>
            </a:lvl1pPr>
          </a:lstStyle>
          <a:p>
            <a:pPr>
              <a:defRPr/>
            </a:pPr>
            <a:fld id="{4C53EBD0-98B1-454B-8ACA-0648465D81A4}" type="datetime1">
              <a:rPr lang="it-IT"/>
              <a:pPr>
                <a:defRPr/>
              </a:pPr>
              <a:t>27/03/2015</a:t>
            </a:fld>
            <a:endParaRPr lang="it-IT"/>
          </a:p>
        </p:txBody>
      </p:sp>
      <p:sp>
        <p:nvSpPr>
          <p:cNvPr id="20" name="Rectangle 6"/>
          <p:cNvSpPr>
            <a:spLocks noGrp="1"/>
          </p:cNvSpPr>
          <p:nvPr>
            <p:ph type="sldNum" sz="quarter" idx="22"/>
          </p:nvPr>
        </p:nvSpPr>
        <p:spPr/>
        <p:txBody>
          <a:bodyPr/>
          <a:lstStyle>
            <a:lvl1pPr eaLnBrk="1" latinLnBrk="0" hangingPunct="1">
              <a:defRPr kumimoji="0" i="1">
                <a:latin typeface="+mn-lt"/>
              </a:defRPr>
            </a:lvl1pPr>
          </a:lstStyle>
          <a:p>
            <a:pPr>
              <a:defRPr/>
            </a:pPr>
            <a:fld id="{ECE04E00-537C-41F4-87C2-F7591A809FBF}" type="slidenum">
              <a:rPr lang="it-IT"/>
              <a:pPr>
                <a:defRPr/>
              </a:pPr>
              <a:t>‹N›</a:t>
            </a:fld>
            <a:endParaRPr lang="it-IT"/>
          </a:p>
        </p:txBody>
      </p:sp>
      <p:sp>
        <p:nvSpPr>
          <p:cNvPr id="22" name="Rectangle 12"/>
          <p:cNvSpPr>
            <a:spLocks noGrp="1"/>
          </p:cNvSpPr>
          <p:nvPr>
            <p:ph type="ftr" sz="quarter" idx="23"/>
          </p:nvPr>
        </p:nvSpPr>
        <p:spPr/>
        <p:txBody>
          <a:bodyPr anchor="t"/>
          <a:lstStyle>
            <a:lvl1pPr>
              <a:defRPr sz="1800">
                <a:solidFill>
                  <a:srgbClr val="000000"/>
                </a:solidFill>
                <a:latin typeface="Arial" charset="0"/>
              </a:defRPr>
            </a:lvl1pPr>
          </a:lstStyle>
          <a:p>
            <a:pPr>
              <a:defRPr/>
            </a:pPr>
            <a:r>
              <a:rPr lang="it-IT"/>
              <a:t>Estero - Export Finance Riservato ad uso esclusivamente interno</a:t>
            </a: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Intestazione sezione">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2_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83569" y="1484784"/>
            <a:ext cx="6552728" cy="288032"/>
          </a:xfrm>
          <a:prstGeom prst="rect">
            <a:avLst/>
          </a:prstGeom>
        </p:spPr>
        <p:txBody>
          <a:bodyPr/>
          <a:lstStyle>
            <a:lvl1pPr marL="0" indent="0">
              <a:lnSpc>
                <a:spcPts val="2100"/>
              </a:lnSpc>
              <a:spcBef>
                <a:spcPts val="0"/>
              </a:spcBef>
              <a:buNone/>
              <a:defRPr sz="2800" b="1" i="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it-IT" smtClean="0"/>
              <a:t>Fare clic per modificare lo stile del titolo</a:t>
            </a:r>
            <a:endParaRPr lang="it-IT" dirty="0"/>
          </a:p>
        </p:txBody>
      </p:sp>
      <p:sp>
        <p:nvSpPr>
          <p:cNvPr id="7" name="Segnaposto testo 2"/>
          <p:cNvSpPr>
            <a:spLocks noGrp="1"/>
          </p:cNvSpPr>
          <p:nvPr>
            <p:ph type="body" idx="1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8" name="Segnaposto contenuto 3"/>
          <p:cNvSpPr>
            <a:spLocks noGrp="1"/>
          </p:cNvSpPr>
          <p:nvPr>
            <p:ph sz="half" idx="2"/>
          </p:nvPr>
        </p:nvSpPr>
        <p:spPr>
          <a:xfrm>
            <a:off x="683569" y="2203264"/>
            <a:ext cx="7776864" cy="3025936"/>
          </a:xfrm>
          <a:prstGeom prst="rect">
            <a:avLst/>
          </a:prstGeom>
        </p:spPr>
        <p:txBody>
          <a:bodyPr/>
          <a:lstStyle>
            <a:lvl1pPr marL="0" indent="0">
              <a:lnSpc>
                <a:spcPts val="2300"/>
              </a:lnSpc>
              <a:buFont typeface="Arial" pitchFamily="34" charset="0"/>
              <a:buNone/>
              <a:defRPr sz="2100" spc="-50" baseline="0">
                <a:solidFill>
                  <a:schemeClr val="tx1">
                    <a:lumMod val="75000"/>
                    <a:lumOff val="25000"/>
                  </a:schemeClr>
                </a:solidFill>
                <a:latin typeface="Trebuchet MS" pitchFamily="34" charset="0"/>
              </a:defRPr>
            </a:lvl1pPr>
            <a:lvl2pPr>
              <a:lnSpc>
                <a:spcPts val="2160"/>
              </a:lnSpc>
              <a:buClr>
                <a:srgbClr val="98862A"/>
              </a:buClr>
              <a:buFont typeface="Arial" pitchFamily="34" charset="0"/>
              <a:buChar char="•"/>
              <a:defRPr sz="1800">
                <a:solidFill>
                  <a:schemeClr val="tx1">
                    <a:lumMod val="75000"/>
                    <a:lumOff val="25000"/>
                  </a:schemeClr>
                </a:solidFill>
                <a:latin typeface="Trebuchet MS" pitchFamily="34" charset="0"/>
              </a:defRPr>
            </a:lvl2pPr>
            <a:lvl3pPr>
              <a:buClr>
                <a:srgbClr val="98862A"/>
              </a:buClr>
              <a:buFont typeface="Calibri" pitchFamily="34" charset="0"/>
              <a:buChar char="›"/>
              <a:defRPr sz="1800">
                <a:solidFill>
                  <a:schemeClr val="tx1">
                    <a:lumMod val="75000"/>
                    <a:lumOff val="25000"/>
                  </a:schemeClr>
                </a:solidFill>
                <a:latin typeface="Trebuchet MS" pitchFamily="34" charset="0"/>
              </a:defRPr>
            </a:lvl3pPr>
            <a:lvl4pPr>
              <a:defRPr sz="1800">
                <a:solidFill>
                  <a:schemeClr val="tx1">
                    <a:lumMod val="75000"/>
                    <a:lumOff val="25000"/>
                  </a:schemeClr>
                </a:solidFill>
                <a:latin typeface="Trebuchet MS" pitchFamily="34" charset="0"/>
              </a:defRPr>
            </a:lvl4pPr>
            <a:lvl5pPr>
              <a:buNone/>
              <a:defRPr sz="1800">
                <a:solidFill>
                  <a:schemeClr val="tx1">
                    <a:lumMod val="75000"/>
                    <a:lumOff val="25000"/>
                  </a:schemeClr>
                </a:solidFill>
                <a:latin typeface="Trebuchet MS"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Layout personalizzato 3 voci">
    <p:spTree>
      <p:nvGrpSpPr>
        <p:cNvPr id="1" name=""/>
        <p:cNvGrpSpPr/>
        <p:nvPr/>
      </p:nvGrpSpPr>
      <p:grpSpPr>
        <a:xfrm>
          <a:off x="0" y="0"/>
          <a:ext cx="0" cy="0"/>
          <a:chOff x="0" y="0"/>
          <a:chExt cx="0" cy="0"/>
        </a:xfrm>
      </p:grpSpPr>
      <p:sp>
        <p:nvSpPr>
          <p:cNvPr id="9" name="AutoShape 3"/>
          <p:cNvSpPr>
            <a:spLocks/>
          </p:cNvSpPr>
          <p:nvPr/>
        </p:nvSpPr>
        <p:spPr bwMode="auto">
          <a:xfrm>
            <a:off x="174625" y="1914525"/>
            <a:ext cx="29067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0" name="AutoShape 6"/>
          <p:cNvSpPr>
            <a:spLocks/>
          </p:cNvSpPr>
          <p:nvPr/>
        </p:nvSpPr>
        <p:spPr bwMode="auto">
          <a:xfrm>
            <a:off x="2981325" y="1914525"/>
            <a:ext cx="29622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81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11" name="AutoShape 8"/>
          <p:cNvSpPr>
            <a:spLocks/>
          </p:cNvSpPr>
          <p:nvPr/>
        </p:nvSpPr>
        <p:spPr bwMode="auto">
          <a:xfrm>
            <a:off x="5824538" y="1914525"/>
            <a:ext cx="2928937"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12" name="Immagine 17" descr="numeri.png"/>
          <p:cNvPicPr>
            <a:picLocks noChangeAspect="1"/>
          </p:cNvPicPr>
          <p:nvPr userDrawn="1"/>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3" name="Immagine 18" descr="numeri.png"/>
          <p:cNvPicPr>
            <a:picLocks noChangeAspect="1"/>
          </p:cNvPicPr>
          <p:nvPr userDrawn="1"/>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4" name="Immagine 19" descr="numeri.png"/>
          <p:cNvPicPr>
            <a:picLocks noChangeAspect="1"/>
          </p:cNvPicPr>
          <p:nvPr userDrawn="1"/>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777875" y="1981200"/>
            <a:ext cx="220356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4" name="Segnaposto testo 22"/>
          <p:cNvSpPr>
            <a:spLocks noGrp="1"/>
          </p:cNvSpPr>
          <p:nvPr>
            <p:ph type="body" sz="quarter" idx="14"/>
          </p:nvPr>
        </p:nvSpPr>
        <p:spPr>
          <a:xfrm>
            <a:off x="3977495" y="1981200"/>
            <a:ext cx="1804794"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5" name="Segnaposto testo 22"/>
          <p:cNvSpPr>
            <a:spLocks noGrp="1"/>
          </p:cNvSpPr>
          <p:nvPr>
            <p:ph type="body" sz="quarter" idx="15"/>
          </p:nvPr>
        </p:nvSpPr>
        <p:spPr>
          <a:xfrm>
            <a:off x="6720767" y="1981200"/>
            <a:ext cx="1782497"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174625"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2" name="Segnaposto testo 27"/>
          <p:cNvSpPr>
            <a:spLocks noGrp="1"/>
          </p:cNvSpPr>
          <p:nvPr>
            <p:ph type="body" sz="quarter" idx="18"/>
          </p:nvPr>
        </p:nvSpPr>
        <p:spPr>
          <a:xfrm>
            <a:off x="298143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7" name="Segnaposto testo 27"/>
          <p:cNvSpPr>
            <a:spLocks noGrp="1"/>
          </p:cNvSpPr>
          <p:nvPr>
            <p:ph type="body" sz="quarter" idx="19"/>
          </p:nvPr>
        </p:nvSpPr>
        <p:spPr>
          <a:xfrm>
            <a:off x="578228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5" name="Segnaposto data 2"/>
          <p:cNvSpPr>
            <a:spLocks noGrp="1"/>
          </p:cNvSpPr>
          <p:nvPr>
            <p:ph type="dt" sz="half" idx="20"/>
          </p:nvPr>
        </p:nvSpPr>
        <p:spPr/>
        <p:txBody>
          <a:bodyPr/>
          <a:lstStyle>
            <a:lvl1pPr>
              <a:defRPr i="1">
                <a:latin typeface="+mn-lt"/>
              </a:defRPr>
            </a:lvl1pPr>
          </a:lstStyle>
          <a:p>
            <a:pPr>
              <a:defRPr/>
            </a:pPr>
            <a:fld id="{33EAA239-D402-4C13-8675-87B702D6333D}" type="datetime1">
              <a:rPr lang="it-IT"/>
              <a:pPr>
                <a:defRPr/>
              </a:pPr>
              <a:t>27/03/2015</a:t>
            </a:fld>
            <a:endParaRPr lang="it-IT"/>
          </a:p>
        </p:txBody>
      </p:sp>
      <p:sp>
        <p:nvSpPr>
          <p:cNvPr id="16" name="Segnaposto piè di pagina 3"/>
          <p:cNvSpPr>
            <a:spLocks noGrp="1"/>
          </p:cNvSpPr>
          <p:nvPr>
            <p:ph type="ftr" sz="quarter" idx="21"/>
          </p:nvPr>
        </p:nvSpPr>
        <p:spPr/>
        <p:txBody>
          <a:bodyPr/>
          <a:lstStyle>
            <a:lvl1pPr>
              <a:defRPr i="1">
                <a:latin typeface="+mn-lt"/>
              </a:defRPr>
            </a:lvl1pPr>
          </a:lstStyle>
          <a:p>
            <a:pPr>
              <a:defRPr/>
            </a:pPr>
            <a:r>
              <a:rPr lang="it-IT"/>
              <a:t>Estero - Export Finance Riservato ad uso esclusivamente interno</a:t>
            </a:r>
          </a:p>
        </p:txBody>
      </p:sp>
      <p:sp>
        <p:nvSpPr>
          <p:cNvPr id="17" name="Segnaposto numero diapositiva 4"/>
          <p:cNvSpPr>
            <a:spLocks noGrp="1"/>
          </p:cNvSpPr>
          <p:nvPr>
            <p:ph type="sldNum" sz="quarter" idx="22"/>
          </p:nvPr>
        </p:nvSpPr>
        <p:spPr/>
        <p:txBody>
          <a:bodyPr/>
          <a:lstStyle>
            <a:lvl1pPr>
              <a:defRPr i="1">
                <a:latin typeface="+mn-lt"/>
              </a:defRPr>
            </a:lvl1pPr>
          </a:lstStyle>
          <a:p>
            <a:pPr>
              <a:defRPr/>
            </a:pPr>
            <a:fld id="{E0F5A32E-177E-41F9-A627-A2D13E993EB1}" type="slidenum">
              <a:rPr lang="it-IT"/>
              <a:pPr>
                <a:defRPr/>
              </a:pPr>
              <a:t>‹N›</a:t>
            </a:fld>
            <a:endParaRPr lang="it-IT"/>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Layout personalizzato 2 voci">
    <p:spTree>
      <p:nvGrpSpPr>
        <p:cNvPr id="1" name=""/>
        <p:cNvGrpSpPr/>
        <p:nvPr/>
      </p:nvGrpSpPr>
      <p:grpSpPr>
        <a:xfrm>
          <a:off x="0" y="0"/>
          <a:ext cx="0" cy="0"/>
          <a:chOff x="0" y="0"/>
          <a:chExt cx="0" cy="0"/>
        </a:xfrm>
      </p:grpSpPr>
      <p:sp>
        <p:nvSpPr>
          <p:cNvPr id="7" name="AutoShape 3"/>
          <p:cNvSpPr>
            <a:spLocks/>
          </p:cNvSpPr>
          <p:nvPr/>
        </p:nvSpPr>
        <p:spPr bwMode="auto">
          <a:xfrm>
            <a:off x="850900" y="1914525"/>
            <a:ext cx="3873500"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sp>
        <p:nvSpPr>
          <p:cNvPr id="8" name="AutoShape 3"/>
          <p:cNvSpPr>
            <a:spLocks/>
          </p:cNvSpPr>
          <p:nvPr userDrawn="1"/>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endParaRPr>
          </a:p>
        </p:txBody>
      </p:sp>
      <p:pic>
        <p:nvPicPr>
          <p:cNvPr id="9" name="Immagine 16" descr="numeri.png"/>
          <p:cNvPicPr>
            <a:picLocks noChangeAspect="1"/>
          </p:cNvPicPr>
          <p:nvPr userDrawn="1"/>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0" name="Immagine 17" descr="numeri.png"/>
          <p:cNvPicPr>
            <a:picLocks noChangeAspect="1"/>
          </p:cNvPicPr>
          <p:nvPr userDrawn="1"/>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1601347" y="1981200"/>
            <a:ext cx="266585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851490" y="3276600"/>
            <a:ext cx="3568110"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6" name="Segnaposto testo 22"/>
          <p:cNvSpPr>
            <a:spLocks noGrp="1"/>
          </p:cNvSpPr>
          <p:nvPr>
            <p:ph type="body" sz="quarter" idx="18"/>
          </p:nvPr>
        </p:nvSpPr>
        <p:spPr>
          <a:xfrm>
            <a:off x="5410200" y="1981200"/>
            <a:ext cx="2532812"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9" name="Segnaposto testo 27"/>
          <p:cNvSpPr>
            <a:spLocks noGrp="1"/>
          </p:cNvSpPr>
          <p:nvPr>
            <p:ph type="body" sz="quarter" idx="19"/>
          </p:nvPr>
        </p:nvSpPr>
        <p:spPr>
          <a:xfrm>
            <a:off x="4527302" y="3276600"/>
            <a:ext cx="3559004"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data 2"/>
          <p:cNvSpPr>
            <a:spLocks noGrp="1"/>
          </p:cNvSpPr>
          <p:nvPr>
            <p:ph type="dt" sz="half" idx="20"/>
          </p:nvPr>
        </p:nvSpPr>
        <p:spPr/>
        <p:txBody>
          <a:bodyPr/>
          <a:lstStyle>
            <a:lvl1pPr>
              <a:defRPr i="1">
                <a:latin typeface="+mn-lt"/>
              </a:defRPr>
            </a:lvl1pPr>
          </a:lstStyle>
          <a:p>
            <a:pPr>
              <a:defRPr/>
            </a:pPr>
            <a:fld id="{64AB58AE-F2E8-4F24-A5FB-0136536DD446}" type="datetime1">
              <a:rPr lang="it-IT"/>
              <a:pPr>
                <a:defRPr/>
              </a:pPr>
              <a:t>27/03/2015</a:t>
            </a:fld>
            <a:endParaRPr lang="it-IT"/>
          </a:p>
        </p:txBody>
      </p:sp>
      <p:sp>
        <p:nvSpPr>
          <p:cNvPr id="12" name="Segnaposto piè di pagina 3"/>
          <p:cNvSpPr>
            <a:spLocks noGrp="1"/>
          </p:cNvSpPr>
          <p:nvPr>
            <p:ph type="ftr" sz="quarter" idx="21"/>
          </p:nvPr>
        </p:nvSpPr>
        <p:spPr/>
        <p:txBody>
          <a:bodyPr/>
          <a:lstStyle>
            <a:lvl1pPr>
              <a:defRPr i="1">
                <a:latin typeface="+mn-lt"/>
              </a:defRPr>
            </a:lvl1pPr>
          </a:lstStyle>
          <a:p>
            <a:pPr>
              <a:defRPr/>
            </a:pPr>
            <a:r>
              <a:rPr lang="it-IT"/>
              <a:t>Estero - Export Finance Riservato ad uso esclusivamente interno</a:t>
            </a:r>
          </a:p>
        </p:txBody>
      </p:sp>
      <p:sp>
        <p:nvSpPr>
          <p:cNvPr id="13" name="Segnaposto numero diapositiva 4"/>
          <p:cNvSpPr>
            <a:spLocks noGrp="1"/>
          </p:cNvSpPr>
          <p:nvPr>
            <p:ph type="sldNum" sz="quarter" idx="22"/>
          </p:nvPr>
        </p:nvSpPr>
        <p:spPr/>
        <p:txBody>
          <a:bodyPr/>
          <a:lstStyle>
            <a:lvl1pPr>
              <a:defRPr i="1">
                <a:latin typeface="+mn-lt"/>
              </a:defRPr>
            </a:lvl1pPr>
          </a:lstStyle>
          <a:p>
            <a:pPr>
              <a:defRPr/>
            </a:pPr>
            <a:fld id="{215FB1BD-4B55-4EF2-ACC0-8BF2311F5D2E}" type="slidenum">
              <a:rPr lang="it-IT"/>
              <a:pPr>
                <a:defRPr/>
              </a:pPr>
              <a:t>‹N›</a:t>
            </a:fld>
            <a:endParaRPr lang="it-IT"/>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4-Up: 3 Left, 1 Right">
    <p:spTree>
      <p:nvGrpSpPr>
        <p:cNvPr id="1" name=""/>
        <p:cNvGrpSpPr/>
        <p:nvPr/>
      </p:nvGrpSpPr>
      <p:grpSpPr>
        <a:xfrm>
          <a:off x="0" y="0"/>
          <a:ext cx="0" cy="0"/>
          <a:chOff x="0" y="0"/>
          <a:chExt cx="0" cy="0"/>
        </a:xfrm>
      </p:grpSpPr>
      <p:sp>
        <p:nvSpPr>
          <p:cNvPr id="11" name="AutoShape 10">
            <a:hlinkClick r:id="" action="ppaction://hlinkshowjump?jump=nextslide"/>
          </p:cNvPr>
          <p:cNvSpPr>
            <a:spLocks/>
          </p:cNvSpPr>
          <p:nvPr userDrawn="1"/>
        </p:nvSpPr>
        <p:spPr bwMode="auto">
          <a:xfrm rot="18900000" flipH="1">
            <a:off x="8291512" y="5962651"/>
            <a:ext cx="835025" cy="1136650"/>
          </a:xfrm>
          <a:custGeom>
            <a:avLst/>
            <a:gdLst>
              <a:gd name="T0" fmla="*/ 6699 w 21937"/>
              <a:gd name="T1" fmla="*/ 0 h 21264"/>
              <a:gd name="T2" fmla="*/ 691864 w 21937"/>
              <a:gd name="T3" fmla="*/ 0 h 21264"/>
              <a:gd name="T4" fmla="*/ 828897 w 21937"/>
              <a:gd name="T5" fmla="*/ 137538 h 21264"/>
              <a:gd name="T6" fmla="*/ 835025 w 21937"/>
              <a:gd name="T7" fmla="*/ 631829 h 21264"/>
              <a:gd name="T8" fmla="*/ 361995 w 21937"/>
              <a:gd name="T9" fmla="*/ 1136650 h 21264"/>
              <a:gd name="T10" fmla="*/ 0 w 21937"/>
              <a:gd name="T11" fmla="*/ 802508 h 21264"/>
              <a:gd name="T12" fmla="*/ 6699 w 21937"/>
              <a:gd name="T13" fmla="*/ 0 h 21264"/>
              <a:gd name="T14" fmla="*/ 6699 w 21937"/>
              <a:gd name="T15" fmla="*/ 0 h 21264"/>
              <a:gd name="T16" fmla="*/ 0 60000 65536"/>
              <a:gd name="T17" fmla="*/ 0 60000 65536"/>
              <a:gd name="T18" fmla="*/ 0 60000 65536"/>
              <a:gd name="T19" fmla="*/ 0 60000 65536"/>
              <a:gd name="T20" fmla="*/ 0 60000 65536"/>
              <a:gd name="T21" fmla="*/ 0 60000 65536"/>
              <a:gd name="T22" fmla="*/ 0 60000 65536"/>
              <a:gd name="T23" fmla="*/ 0 60000 65536"/>
              <a:gd name="T24" fmla="*/ 0 w 21937"/>
              <a:gd name="T25" fmla="*/ 0 h 21264"/>
              <a:gd name="T26" fmla="*/ 21937 w 21937"/>
              <a:gd name="T27" fmla="*/ 21264 h 21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vert="eaVert" lIns="0" tIns="0" rIns="0" bIns="0"/>
          <a:lstStyle/>
          <a:p>
            <a:pPr fontAlgn="auto">
              <a:spcBef>
                <a:spcPts val="0"/>
              </a:spcBef>
              <a:spcAft>
                <a:spcPts val="0"/>
              </a:spcAft>
              <a:defRPr/>
            </a:pPr>
            <a:endParaRPr lang="it-IT" sz="1800" i="0" dirty="0">
              <a:solidFill>
                <a:srgbClr val="000000"/>
              </a:solidFill>
              <a:latin typeface="Georgia"/>
            </a:endParaRPr>
          </a:p>
        </p:txBody>
      </p:sp>
      <p:pic>
        <p:nvPicPr>
          <p:cNvPr id="12"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7" name="Immagine 9"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8" name="Rectangle 8"/>
          <p:cNvSpPr>
            <a:spLocks noGrp="1"/>
          </p:cNvSpPr>
          <p:nvPr>
            <p:ph type="body" sz="quarter" idx="13"/>
          </p:nvPr>
        </p:nvSpPr>
        <p:spPr>
          <a:xfrm>
            <a:off x="4416552"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1" name="Rectangle 11"/>
          <p:cNvSpPr>
            <a:spLocks noGrp="1"/>
          </p:cNvSpPr>
          <p:nvPr>
            <p:ph sz="quarter" idx="15"/>
          </p:nvPr>
        </p:nvSpPr>
        <p:spPr>
          <a:xfrm>
            <a:off x="4416552"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9" name="Rectangle 8"/>
          <p:cNvSpPr>
            <a:spLocks noGrp="1"/>
          </p:cNvSpPr>
          <p:nvPr>
            <p:ph type="body" sz="quarter" idx="14"/>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0" name="Rectangle 11"/>
          <p:cNvSpPr>
            <a:spLocks noGrp="1"/>
          </p:cNvSpPr>
          <p:nvPr>
            <p:ph sz="quarter" idx="16"/>
          </p:nvPr>
        </p:nvSpPr>
        <p:spPr>
          <a:xfrm>
            <a:off x="304800" y="956676"/>
            <a:ext cx="3962400" cy="1612788"/>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3" name="Rectangle 8"/>
          <p:cNvSpPr>
            <a:spLocks noGrp="1"/>
          </p:cNvSpPr>
          <p:nvPr>
            <p:ph type="body" sz="quarter" idx="17"/>
          </p:nvPr>
        </p:nvSpPr>
        <p:spPr>
          <a:xfrm>
            <a:off x="301752" y="256946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4" name="Rectangle 11"/>
          <p:cNvSpPr>
            <a:spLocks noGrp="1"/>
          </p:cNvSpPr>
          <p:nvPr>
            <p:ph sz="quarter" idx="18"/>
          </p:nvPr>
        </p:nvSpPr>
        <p:spPr>
          <a:xfrm>
            <a:off x="301752" y="2798064"/>
            <a:ext cx="3962400" cy="160782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5" name="Rectangle 8"/>
          <p:cNvSpPr>
            <a:spLocks noGrp="1"/>
          </p:cNvSpPr>
          <p:nvPr>
            <p:ph type="body" sz="quarter" idx="19"/>
          </p:nvPr>
        </p:nvSpPr>
        <p:spPr>
          <a:xfrm>
            <a:off x="304800" y="440588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6" name="Rectangle 11"/>
          <p:cNvSpPr>
            <a:spLocks noGrp="1"/>
          </p:cNvSpPr>
          <p:nvPr>
            <p:ph sz="quarter" idx="20"/>
          </p:nvPr>
        </p:nvSpPr>
        <p:spPr>
          <a:xfrm>
            <a:off x="304800" y="4634484"/>
            <a:ext cx="3962400" cy="1613916"/>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9" name="Rectangle 4"/>
          <p:cNvSpPr>
            <a:spLocks noGrp="1"/>
          </p:cNvSpPr>
          <p:nvPr>
            <p:ph type="dt" sz="half" idx="21"/>
          </p:nvPr>
        </p:nvSpPr>
        <p:spPr/>
        <p:txBody>
          <a:bodyPr/>
          <a:lstStyle>
            <a:lvl1pPr eaLnBrk="1" latinLnBrk="0" hangingPunct="1">
              <a:defRPr kumimoji="0" i="1">
                <a:latin typeface="+mn-lt"/>
              </a:defRPr>
            </a:lvl1pPr>
          </a:lstStyle>
          <a:p>
            <a:pPr>
              <a:defRPr/>
            </a:pPr>
            <a:fld id="{D65A8839-1F8F-4AD7-83E7-EEFBBAA22008}" type="datetime1">
              <a:rPr lang="it-IT"/>
              <a:pPr>
                <a:defRPr/>
              </a:pPr>
              <a:t>27/03/2015</a:t>
            </a:fld>
            <a:endParaRPr lang="it-IT"/>
          </a:p>
        </p:txBody>
      </p:sp>
      <p:sp>
        <p:nvSpPr>
          <p:cNvPr id="20" name="Rectangle 6"/>
          <p:cNvSpPr>
            <a:spLocks noGrp="1"/>
          </p:cNvSpPr>
          <p:nvPr>
            <p:ph type="sldNum" sz="quarter" idx="22"/>
          </p:nvPr>
        </p:nvSpPr>
        <p:spPr/>
        <p:txBody>
          <a:bodyPr/>
          <a:lstStyle>
            <a:lvl1pPr eaLnBrk="1" latinLnBrk="0" hangingPunct="1">
              <a:defRPr kumimoji="0" i="1">
                <a:latin typeface="+mn-lt"/>
              </a:defRPr>
            </a:lvl1pPr>
          </a:lstStyle>
          <a:p>
            <a:pPr>
              <a:defRPr/>
            </a:pPr>
            <a:fld id="{972C19FC-3142-4154-AC33-735E80E97BC7}" type="slidenum">
              <a:rPr lang="it-IT"/>
              <a:pPr>
                <a:defRPr/>
              </a:pPr>
              <a:t>‹N›</a:t>
            </a:fld>
            <a:endParaRPr lang="it-IT"/>
          </a:p>
        </p:txBody>
      </p:sp>
      <p:sp>
        <p:nvSpPr>
          <p:cNvPr id="22" name="Rectangle 12"/>
          <p:cNvSpPr>
            <a:spLocks noGrp="1"/>
          </p:cNvSpPr>
          <p:nvPr>
            <p:ph type="ftr" sz="quarter" idx="23"/>
          </p:nvPr>
        </p:nvSpPr>
        <p:spPr/>
        <p:txBody>
          <a:bodyPr/>
          <a:lstStyle>
            <a:lvl1pPr eaLnBrk="1" latinLnBrk="0" hangingPunct="1">
              <a:defRPr kumimoji="0" i="1">
                <a:latin typeface="+mn-lt"/>
              </a:defRPr>
            </a:lvl1pPr>
          </a:lstStyle>
          <a:p>
            <a:pPr>
              <a:defRPr/>
            </a:pPr>
            <a:r>
              <a:rPr lang="it-IT"/>
              <a:t>Estero - Export Finance Riservato ad uso esclusivamente interno</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9144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914400" y="2174875"/>
            <a:ext cx="3810000" cy="3951288"/>
          </a:xfrm>
        </p:spPr>
        <p:txBody>
          <a:bodyPr/>
          <a:lstStyle>
            <a:lvl1pPr>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testo 4"/>
          <p:cNvSpPr>
            <a:spLocks noGrp="1"/>
          </p:cNvSpPr>
          <p:nvPr>
            <p:ph type="body" sz="quarter" idx="3"/>
          </p:nvPr>
        </p:nvSpPr>
        <p:spPr>
          <a:xfrm>
            <a:off x="48768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876800" y="2174875"/>
            <a:ext cx="3810000" cy="3951288"/>
          </a:xfrm>
        </p:spPr>
        <p:txBody>
          <a:bodyPr/>
          <a:lstStyle>
            <a:lvl1pPr>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7" name="Segnaposto data 3"/>
          <p:cNvSpPr>
            <a:spLocks noGrp="1"/>
          </p:cNvSpPr>
          <p:nvPr>
            <p:ph type="dt" sz="half" idx="10"/>
          </p:nvPr>
        </p:nvSpPr>
        <p:spPr/>
        <p:txBody>
          <a:bodyPr/>
          <a:lstStyle>
            <a:lvl1pPr>
              <a:defRPr/>
            </a:lvl1pPr>
          </a:lstStyle>
          <a:p>
            <a:pPr>
              <a:defRPr/>
            </a:pPr>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D34091D-EFA5-4AB8-AAD2-7D7C981F9FD8}" type="slidenum">
              <a:rPr lang="it-IT"/>
              <a:pPr>
                <a:defRPr/>
              </a:pPr>
              <a:t>‹N›</a:t>
            </a:fld>
            <a:endParaRPr lang="it-IT" dirty="0"/>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Diapositiva titolo">
    <p:spTree>
      <p:nvGrpSpPr>
        <p:cNvPr id="1" name=""/>
        <p:cNvGrpSpPr/>
        <p:nvPr/>
      </p:nvGrpSpPr>
      <p:grpSpPr>
        <a:xfrm>
          <a:off x="0" y="0"/>
          <a:ext cx="0" cy="0"/>
          <a:chOff x="0" y="0"/>
          <a:chExt cx="0" cy="0"/>
        </a:xfrm>
      </p:grpSpPr>
      <p:pic>
        <p:nvPicPr>
          <p:cNvPr id="2" name="Immagine 7" descr="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Immagine 7" descr="slide1.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iapositiva titolo">
    <p:bg>
      <p:bgPr>
        <a:solidFill>
          <a:schemeClr val="bg1"/>
        </a:solidFill>
        <a:effectLst/>
      </p:bgPr>
    </p:bg>
    <p:spTree>
      <p:nvGrpSpPr>
        <p:cNvPr id="1" name=""/>
        <p:cNvGrpSpPr/>
        <p:nvPr/>
      </p:nvGrpSpPr>
      <p:grpSpPr>
        <a:xfrm>
          <a:off x="0" y="0"/>
          <a:ext cx="0" cy="0"/>
          <a:chOff x="0" y="0"/>
          <a:chExt cx="0" cy="0"/>
        </a:xfrm>
      </p:grpSpPr>
      <p:pic>
        <p:nvPicPr>
          <p:cNvPr id="2" name="Immagine 3" descr="copertina.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4" name="Immagine 7" descr="slide2.jpg"/>
          <p:cNvPicPr>
            <a:picLocks noChangeAspect="1"/>
          </p:cNvPicPr>
          <p:nvPr/>
        </p:nvPicPr>
        <p:blipFill>
          <a:blip r:embed="rId2"/>
          <a:srcRect/>
          <a:stretch>
            <a:fillRect/>
          </a:stretch>
        </p:blipFill>
        <p:spPr bwMode="auto">
          <a:xfrm>
            <a:off x="0" y="-142875"/>
            <a:ext cx="9134475" cy="6991350"/>
          </a:xfrm>
          <a:prstGeom prst="rect">
            <a:avLst/>
          </a:prstGeom>
          <a:noFill/>
          <a:ln w="9525">
            <a:noFill/>
            <a:miter lim="800000"/>
            <a:headEnd/>
            <a:tailEnd/>
          </a:ln>
        </p:spPr>
      </p:pic>
      <p:sp>
        <p:nvSpPr>
          <p:cNvPr id="5" name="Rettangolo 5"/>
          <p:cNvSpPr/>
          <p:nvPr/>
        </p:nvSpPr>
        <p:spPr bwMode="auto">
          <a:xfrm>
            <a:off x="7143750" y="0"/>
            <a:ext cx="2000250" cy="357188"/>
          </a:xfrm>
          <a:prstGeom prst="rect">
            <a:avLst/>
          </a:prstGeom>
          <a:solidFill>
            <a:schemeClr val="bg1"/>
          </a:solidFill>
          <a:ln w="25400">
            <a:noFill/>
            <a:miter lim="800000"/>
            <a:headEnd/>
            <a:tailEnd/>
          </a:ln>
        </p:spPr>
        <p:txBody>
          <a:bodyPr lIns="0" tIns="0" rIns="0" bIns="0" anchor="ctr"/>
          <a:lstStyle/>
          <a:p>
            <a:pPr algn="ctr">
              <a:defRPr/>
            </a:pPr>
            <a:endParaRPr lang="it-IT" sz="1800" i="0">
              <a:solidFill>
                <a:srgbClr val="000000"/>
              </a:solidFill>
              <a:latin typeface="Arial" pitchFamily="34" charset="0"/>
              <a:cs typeface="Arial" pitchFamily="34" charset="0"/>
            </a:endParaRPr>
          </a:p>
        </p:txBody>
      </p:sp>
      <p:pic>
        <p:nvPicPr>
          <p:cNvPr id="6" name="Immagine 7" descr="Logo-IBI.png"/>
          <p:cNvPicPr>
            <a:picLocks noChangeAspect="1"/>
          </p:cNvPicPr>
          <p:nvPr/>
        </p:nvPicPr>
        <p:blipFill>
          <a:blip r:embed="rId3"/>
          <a:srcRect/>
          <a:stretch>
            <a:fillRect/>
          </a:stretch>
        </p:blipFill>
        <p:spPr bwMode="auto">
          <a:xfrm>
            <a:off x="6832600" y="0"/>
            <a:ext cx="2241550" cy="314325"/>
          </a:xfrm>
          <a:prstGeom prst="rect">
            <a:avLst/>
          </a:prstGeom>
          <a:noFill/>
          <a:ln w="9525">
            <a:noFill/>
            <a:miter lim="800000"/>
            <a:headEnd/>
            <a:tailEnd/>
          </a:ln>
        </p:spPr>
      </p:pic>
      <p:pic>
        <p:nvPicPr>
          <p:cNvPr id="7" name="Immagine 7" descr="slide2.jpg"/>
          <p:cNvPicPr>
            <a:picLocks noChangeAspect="1"/>
          </p:cNvPicPr>
          <p:nvPr userDrawn="1"/>
        </p:nvPicPr>
        <p:blipFill>
          <a:blip r:embed="rId2"/>
          <a:srcRect/>
          <a:stretch>
            <a:fillRect/>
          </a:stretch>
        </p:blipFill>
        <p:spPr bwMode="auto">
          <a:xfrm>
            <a:off x="0" y="-142875"/>
            <a:ext cx="9134475" cy="6991350"/>
          </a:xfrm>
          <a:prstGeom prst="rect">
            <a:avLst/>
          </a:prstGeom>
          <a:noFill/>
          <a:ln w="9525">
            <a:noFill/>
            <a:miter lim="800000"/>
            <a:headEnd/>
            <a:tailEnd/>
          </a:ln>
        </p:spPr>
      </p:pic>
      <p:sp>
        <p:nvSpPr>
          <p:cNvPr id="8" name="Rettangolo 9"/>
          <p:cNvSpPr/>
          <p:nvPr userDrawn="1"/>
        </p:nvSpPr>
        <p:spPr bwMode="auto">
          <a:xfrm>
            <a:off x="7143750" y="0"/>
            <a:ext cx="2000250" cy="357188"/>
          </a:xfrm>
          <a:prstGeom prst="rect">
            <a:avLst/>
          </a:prstGeom>
          <a:solidFill>
            <a:schemeClr val="bg1"/>
          </a:solidFill>
          <a:ln w="25400">
            <a:noFill/>
            <a:miter lim="800000"/>
            <a:headEnd/>
            <a:tailEnd/>
          </a:ln>
        </p:spPr>
        <p:txBody>
          <a:bodyPr lIns="0" tIns="0" rIns="0" bIns="0" anchor="ctr"/>
          <a:lstStyle/>
          <a:p>
            <a:pPr algn="ctr">
              <a:defRPr/>
            </a:pPr>
            <a:endParaRPr lang="it-IT" sz="1800" i="0">
              <a:solidFill>
                <a:srgbClr val="000000"/>
              </a:solidFill>
              <a:latin typeface="Arial" pitchFamily="34" charset="0"/>
              <a:cs typeface="Arial" pitchFamily="34" charset="0"/>
            </a:endParaRPr>
          </a:p>
        </p:txBody>
      </p:sp>
      <p:pic>
        <p:nvPicPr>
          <p:cNvPr id="9" name="Immagine 10" descr="Logo-IBI.png"/>
          <p:cNvPicPr>
            <a:picLocks noChangeAspect="1"/>
          </p:cNvPicPr>
          <p:nvPr userDrawn="1"/>
        </p:nvPicPr>
        <p:blipFill>
          <a:blip r:embed="rId3"/>
          <a:srcRect/>
          <a:stretch>
            <a:fillRect/>
          </a:stretch>
        </p:blipFill>
        <p:spPr bwMode="auto">
          <a:xfrm>
            <a:off x="6832600" y="0"/>
            <a:ext cx="2241550" cy="314325"/>
          </a:xfrm>
          <a:prstGeom prst="rect">
            <a:avLst/>
          </a:prstGeom>
          <a:noFill/>
          <a:ln w="9525">
            <a:noFill/>
            <a:miter lim="800000"/>
            <a:headEnd/>
            <a:tailEnd/>
          </a:ln>
        </p:spPr>
      </p:pic>
      <p:sp>
        <p:nvSpPr>
          <p:cNvPr id="2" name="Titolo 1"/>
          <p:cNvSpPr>
            <a:spLocks noGrp="1"/>
          </p:cNvSpPr>
          <p:nvPr>
            <p:ph type="title"/>
          </p:nvPr>
        </p:nvSpPr>
        <p:spPr>
          <a:xfrm>
            <a:off x="722313" y="2357430"/>
            <a:ext cx="7772400" cy="1362075"/>
          </a:xfrm>
        </p:spPr>
        <p:txBody>
          <a:bodyPr anchor="b"/>
          <a:lstStyle>
            <a:lvl1pPr algn="l">
              <a:defRPr sz="4000" b="0" i="1" cap="all"/>
            </a:lvl1pPr>
          </a:lstStyle>
          <a:p>
            <a:r>
              <a:rPr lang="it-IT" smtClean="0"/>
              <a:t>Fare clic per modificare lo stile del titolo</a:t>
            </a:r>
            <a:endParaRPr lang="it-IT" dirty="0"/>
          </a:p>
        </p:txBody>
      </p:sp>
      <p:sp>
        <p:nvSpPr>
          <p:cNvPr id="3" name="Segnaposto testo 2"/>
          <p:cNvSpPr>
            <a:spLocks noGrp="1"/>
          </p:cNvSpPr>
          <p:nvPr>
            <p:ph type="body" idx="1"/>
          </p:nvPr>
        </p:nvSpPr>
        <p:spPr>
          <a:xfrm>
            <a:off x="722313" y="3714763"/>
            <a:ext cx="7772400" cy="1500187"/>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10" name="Segnaposto numero diapositiva 5"/>
          <p:cNvSpPr>
            <a:spLocks noGrp="1"/>
          </p:cNvSpPr>
          <p:nvPr>
            <p:ph type="sldNum" sz="quarter" idx="10"/>
          </p:nvPr>
        </p:nvSpPr>
        <p:spPr/>
        <p:txBody>
          <a:bodyPr/>
          <a:lstStyle>
            <a:lvl1pPr>
              <a:defRPr sz="1800" i="1"/>
            </a:lvl1pPr>
          </a:lstStyle>
          <a:p>
            <a:pPr>
              <a:defRPr/>
            </a:pPr>
            <a:fld id="{FA1F9122-0BD7-4D1F-93CF-7B5FFDBF54DA}" type="slidenum">
              <a:rPr lang="it-IT"/>
              <a:pPr>
                <a:defRPr/>
              </a:pPr>
              <a:t>‹N›</a:t>
            </a:fld>
            <a:endParaRPr lang="it-IT" dirty="0"/>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p:txBody>
          <a:bodyPr/>
          <a:lstStyle>
            <a:lvl1pPr>
              <a:defRPr i="1"/>
            </a:lvl1pPr>
          </a:lstStyle>
          <a:p>
            <a:pPr>
              <a:defRPr/>
            </a:pPr>
            <a:fld id="{3A7AFB05-1F43-4A14-A89F-547AFEBC608E}" type="datetime1">
              <a:rPr lang="it-IT"/>
              <a:pPr>
                <a:defRPr/>
              </a:pPr>
              <a:t>27/03/2015</a:t>
            </a:fld>
            <a:endParaRPr lang="it-IT"/>
          </a:p>
        </p:txBody>
      </p:sp>
      <p:sp>
        <p:nvSpPr>
          <p:cNvPr id="5" name="Segnaposto piè di pagina 4"/>
          <p:cNvSpPr>
            <a:spLocks noGrp="1"/>
          </p:cNvSpPr>
          <p:nvPr>
            <p:ph type="ftr" sz="quarter" idx="11"/>
          </p:nvPr>
        </p:nvSpPr>
        <p:spPr/>
        <p:txBody>
          <a:bodyPr/>
          <a:lstStyle>
            <a:lvl1pPr>
              <a:defRPr i="1"/>
            </a:lvl1pPr>
          </a:lstStyle>
          <a:p>
            <a:pPr>
              <a:defRPr/>
            </a:pPr>
            <a:endParaRPr lang="it-IT"/>
          </a:p>
        </p:txBody>
      </p:sp>
      <p:sp>
        <p:nvSpPr>
          <p:cNvPr id="6" name="Segnaposto numero diapositiva 5"/>
          <p:cNvSpPr>
            <a:spLocks noGrp="1"/>
          </p:cNvSpPr>
          <p:nvPr>
            <p:ph type="sldNum" sz="quarter" idx="12"/>
          </p:nvPr>
        </p:nvSpPr>
        <p:spPr/>
        <p:txBody>
          <a:bodyPr/>
          <a:lstStyle>
            <a:lvl1pPr>
              <a:defRPr i="1"/>
            </a:lvl1pPr>
          </a:lstStyle>
          <a:p>
            <a:pPr>
              <a:defRPr/>
            </a:pPr>
            <a:fld id="{FC50BCCF-548F-4AE5-AC63-DBE23F9FC648}" type="slidenum">
              <a:rPr lang="it-IT"/>
              <a:pPr>
                <a:defRPr/>
              </a:pPr>
              <a:t>‹N›</a:t>
            </a:fld>
            <a:endParaRPr lang="it-IT" dirty="0"/>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ndice">
    <p:spTree>
      <p:nvGrpSpPr>
        <p:cNvPr id="1" name=""/>
        <p:cNvGrpSpPr/>
        <p:nvPr/>
      </p:nvGrpSpPr>
      <p:grpSpPr>
        <a:xfrm>
          <a:off x="0" y="0"/>
          <a:ext cx="0" cy="0"/>
          <a:chOff x="0" y="0"/>
          <a:chExt cx="0" cy="0"/>
        </a:xfrm>
      </p:grpSpPr>
      <p:sp>
        <p:nvSpPr>
          <p:cNvPr id="2" name="Titolo 1"/>
          <p:cNvSpPr>
            <a:spLocks noGrp="1"/>
          </p:cNvSpPr>
          <p:nvPr>
            <p:ph type="title"/>
          </p:nvPr>
        </p:nvSpPr>
        <p:spPr>
          <a:xfrm>
            <a:off x="3286116" y="120296"/>
            <a:ext cx="4143404" cy="1143000"/>
          </a:xfrm>
        </p:spPr>
        <p:txBody>
          <a:bodyPr/>
          <a:lstStyle/>
          <a:p>
            <a:r>
              <a:rPr lang="it-IT" smtClean="0"/>
              <a:t>Fare clic per modificare lo stile del titolo</a:t>
            </a:r>
            <a:endParaRPr lang="it-IT" dirty="0"/>
          </a:p>
        </p:txBody>
      </p:sp>
      <p:sp>
        <p:nvSpPr>
          <p:cNvPr id="11" name="Segnaposto testo 10"/>
          <p:cNvSpPr>
            <a:spLocks noGrp="1"/>
          </p:cNvSpPr>
          <p:nvPr>
            <p:ph type="body" sz="quarter" idx="13"/>
          </p:nvPr>
        </p:nvSpPr>
        <p:spPr>
          <a:xfrm>
            <a:off x="3286116" y="1828800"/>
            <a:ext cx="4474613" cy="4114800"/>
          </a:xfrm>
        </p:spPr>
        <p:txBody>
          <a:bodyPr/>
          <a:lstStyle>
            <a:lvl1pPr>
              <a:buSzPct val="150000"/>
              <a:buFont typeface="+mj-lt"/>
              <a:buAutoNum type="arabicPeriod"/>
              <a:defRPr sz="1800" baseline="0">
                <a:solidFill>
                  <a:schemeClr val="bg2"/>
                </a:solidFill>
              </a:defRPr>
            </a:lvl1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4"/>
          </p:nvPr>
        </p:nvSpPr>
        <p:spPr/>
        <p:txBody>
          <a:bodyPr/>
          <a:lstStyle>
            <a:lvl1pPr>
              <a:defRPr i="1"/>
            </a:lvl1pPr>
          </a:lstStyle>
          <a:p>
            <a:pPr>
              <a:defRPr/>
            </a:pPr>
            <a:fld id="{86057333-C6BD-42E0-8613-1EC009EB4A36}" type="datetime1">
              <a:rPr lang="it-IT"/>
              <a:pPr>
                <a:defRPr/>
              </a:pPr>
              <a:t>27/03/2015</a:t>
            </a:fld>
            <a:endParaRPr lang="it-IT"/>
          </a:p>
        </p:txBody>
      </p:sp>
      <p:sp>
        <p:nvSpPr>
          <p:cNvPr id="5" name="Segnaposto piè di pagina 4"/>
          <p:cNvSpPr>
            <a:spLocks noGrp="1"/>
          </p:cNvSpPr>
          <p:nvPr>
            <p:ph type="ftr" sz="quarter" idx="15"/>
          </p:nvPr>
        </p:nvSpPr>
        <p:spPr/>
        <p:txBody>
          <a:bodyPr/>
          <a:lstStyle>
            <a:lvl1pPr>
              <a:defRPr i="1"/>
            </a:lvl1pPr>
          </a:lstStyle>
          <a:p>
            <a:pPr>
              <a:defRPr/>
            </a:pPr>
            <a:endParaRPr lang="it-IT"/>
          </a:p>
        </p:txBody>
      </p:sp>
      <p:sp>
        <p:nvSpPr>
          <p:cNvPr id="6" name="Segnaposto numero diapositiva 5"/>
          <p:cNvSpPr>
            <a:spLocks noGrp="1"/>
          </p:cNvSpPr>
          <p:nvPr>
            <p:ph type="sldNum" sz="quarter" idx="16"/>
          </p:nvPr>
        </p:nvSpPr>
        <p:spPr/>
        <p:txBody>
          <a:bodyPr/>
          <a:lstStyle>
            <a:lvl1pPr>
              <a:defRPr i="1"/>
            </a:lvl1pPr>
          </a:lstStyle>
          <a:p>
            <a:pPr>
              <a:defRPr/>
            </a:pPr>
            <a:fld id="{D283FC4E-DDF1-4318-BBC5-BFF7D19313CE}" type="slidenum">
              <a:rPr lang="it-IT"/>
              <a:pPr>
                <a:defRPr/>
              </a:pPr>
              <a:t>‹N›</a:t>
            </a:fld>
            <a:endParaRPr lang="it-IT" dirty="0"/>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olo contenuto con indice">
    <p:spTree>
      <p:nvGrpSpPr>
        <p:cNvPr id="1" name=""/>
        <p:cNvGrpSpPr/>
        <p:nvPr/>
      </p:nvGrpSpPr>
      <p:grpSpPr>
        <a:xfrm>
          <a:off x="0" y="0"/>
          <a:ext cx="0" cy="0"/>
          <a:chOff x="0" y="0"/>
          <a:chExt cx="0" cy="0"/>
        </a:xfrm>
      </p:grpSpPr>
      <p:sp>
        <p:nvSpPr>
          <p:cNvPr id="5" name="Arrotonda singolo angolo rettangolo 4"/>
          <p:cNvSpPr/>
          <p:nvPr/>
        </p:nvSpPr>
        <p:spPr bwMode="auto">
          <a:xfrm>
            <a:off x="165100" y="2133600"/>
            <a:ext cx="1435100" cy="4724400"/>
          </a:xfrm>
          <a:prstGeom prst="round1Rect">
            <a:avLst/>
          </a:prstGeom>
          <a:solidFill>
            <a:srgbClr val="98862A">
              <a:alpha val="50000"/>
            </a:srgbClr>
          </a:solidFill>
          <a:ln w="25400">
            <a:noFill/>
            <a:miter lim="800000"/>
            <a:headEnd/>
            <a:tailEnd/>
          </a:ln>
        </p:spPr>
        <p:txBody>
          <a:bodyPr lIns="0" tIns="0" rIns="0" bIns="0" anchor="ctr"/>
          <a:lstStyle/>
          <a:p>
            <a:pPr algn="ctr" fontAlgn="auto">
              <a:spcBef>
                <a:spcPts val="0"/>
              </a:spcBef>
              <a:spcAft>
                <a:spcPts val="0"/>
              </a:spcAft>
              <a:defRPr/>
            </a:pPr>
            <a:endParaRPr lang="it-IT" sz="1800" i="0">
              <a:solidFill>
                <a:srgbClr val="000000"/>
              </a:solidFill>
              <a:latin typeface="Georgia"/>
              <a:cs typeface="Arial" pitchFamily="34" charset="0"/>
            </a:endParaRPr>
          </a:p>
        </p:txBody>
      </p:sp>
      <p:sp>
        <p:nvSpPr>
          <p:cNvPr id="6" name="Text Box 38"/>
          <p:cNvSpPr txBox="1">
            <a:spLocks noChangeArrowheads="1"/>
          </p:cNvSpPr>
          <p:nvPr/>
        </p:nvSpPr>
        <p:spPr bwMode="auto">
          <a:xfrm>
            <a:off x="0" y="2133600"/>
            <a:ext cx="165100" cy="4724400"/>
          </a:xfrm>
          <a:prstGeom prst="rect">
            <a:avLst/>
          </a:prstGeom>
          <a:solidFill>
            <a:srgbClr val="98862A"/>
          </a:solidFill>
          <a:ln w="12700">
            <a:noFill/>
            <a:miter lim="800000"/>
            <a:headEnd/>
            <a:tailEnd/>
          </a:ln>
          <a:effectLst/>
        </p:spPr>
        <p:txBody>
          <a:bodyPr lIns="45716" tIns="45716" rIns="45716" bIns="45716"/>
          <a:lstStyle/>
          <a:p>
            <a:pPr fontAlgn="auto">
              <a:spcBef>
                <a:spcPct val="50000"/>
              </a:spcBef>
              <a:spcAft>
                <a:spcPts val="0"/>
              </a:spcAft>
              <a:defRPr/>
            </a:pPr>
            <a:endParaRPr lang="it-IT" sz="1800" i="0">
              <a:solidFill>
                <a:srgbClr val="000000"/>
              </a:solidFill>
              <a:latin typeface="Georgia"/>
              <a:cs typeface="Arial" pitchFamily="34" charset="0"/>
            </a:endParaRPr>
          </a:p>
          <a:p>
            <a:pPr fontAlgn="auto">
              <a:spcBef>
                <a:spcPct val="50000"/>
              </a:spcBef>
              <a:spcAft>
                <a:spcPts val="0"/>
              </a:spcAft>
              <a:defRPr/>
            </a:pPr>
            <a:endParaRPr lang="it-IT" sz="1800" i="0">
              <a:solidFill>
                <a:srgbClr val="000000"/>
              </a:solidFill>
              <a:latin typeface="Georgia"/>
              <a:cs typeface="Arial" pitchFamily="34" charset="0"/>
            </a:endParaRPr>
          </a:p>
          <a:p>
            <a:pPr fontAlgn="auto">
              <a:spcBef>
                <a:spcPct val="50000"/>
              </a:spcBef>
              <a:spcAft>
                <a:spcPts val="0"/>
              </a:spcAft>
              <a:defRPr/>
            </a:pPr>
            <a:endParaRPr lang="it-IT" sz="1800" i="0">
              <a:solidFill>
                <a:srgbClr val="000000"/>
              </a:solidFill>
              <a:latin typeface="Georgia"/>
              <a:cs typeface="Arial" pitchFamily="34" charset="0"/>
            </a:endParaRPr>
          </a:p>
          <a:p>
            <a:pPr fontAlgn="auto">
              <a:spcBef>
                <a:spcPct val="50000"/>
              </a:spcBef>
              <a:spcAft>
                <a:spcPts val="0"/>
              </a:spcAft>
              <a:defRPr/>
            </a:pPr>
            <a:endParaRPr lang="it-IT" sz="1800" i="0">
              <a:solidFill>
                <a:srgbClr val="000000"/>
              </a:solidFill>
              <a:latin typeface="Georgia"/>
              <a:cs typeface="Arial" pitchFamily="34" charset="0"/>
            </a:endParaRPr>
          </a:p>
          <a:p>
            <a:pPr fontAlgn="auto">
              <a:spcBef>
                <a:spcPct val="50000"/>
              </a:spcBef>
              <a:spcAft>
                <a:spcPts val="0"/>
              </a:spcAft>
              <a:defRPr/>
            </a:pPr>
            <a:endParaRPr lang="it-IT" sz="1800" i="0">
              <a:solidFill>
                <a:srgbClr val="000000"/>
              </a:solidFill>
              <a:latin typeface="Georgia"/>
              <a:cs typeface="Arial" pitchFamily="34" charset="0"/>
            </a:endParaRPr>
          </a:p>
          <a:p>
            <a:pPr fontAlgn="auto">
              <a:spcBef>
                <a:spcPct val="50000"/>
              </a:spcBef>
              <a:spcAft>
                <a:spcPts val="0"/>
              </a:spcAft>
              <a:defRPr/>
            </a:pPr>
            <a:endParaRPr lang="it-IT" sz="1800" i="0">
              <a:solidFill>
                <a:srgbClr val="000000"/>
              </a:solidFill>
              <a:latin typeface="Georgia"/>
              <a:cs typeface="Arial" pitchFamily="34" charset="0"/>
            </a:endParaRPr>
          </a:p>
          <a:p>
            <a:pPr fontAlgn="auto">
              <a:spcBef>
                <a:spcPct val="50000"/>
              </a:spcBef>
              <a:spcAft>
                <a:spcPts val="0"/>
              </a:spcAft>
              <a:defRPr/>
            </a:pPr>
            <a:endParaRPr lang="it-IT" sz="1800" i="0">
              <a:solidFill>
                <a:srgbClr val="000000"/>
              </a:solidFill>
              <a:latin typeface="Georgia"/>
              <a:cs typeface="Arial" pitchFamily="34" charset="0"/>
            </a:endParaRPr>
          </a:p>
        </p:txBody>
      </p:sp>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idx="1"/>
          </p:nvPr>
        </p:nvSpPr>
        <p:spPr>
          <a:xfrm>
            <a:off x="1974314" y="1600200"/>
            <a:ext cx="6883966" cy="4525963"/>
          </a:xfrm>
        </p:spPr>
        <p:txBody>
          <a:bodyPr/>
          <a:lstStyle>
            <a:lvl1pPr>
              <a:buNone/>
              <a:defRPr/>
            </a:lvl1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11" name="Segnaposto testo 10"/>
          <p:cNvSpPr>
            <a:spLocks noGrp="1"/>
          </p:cNvSpPr>
          <p:nvPr>
            <p:ph type="body" sz="quarter" idx="13"/>
          </p:nvPr>
        </p:nvSpPr>
        <p:spPr>
          <a:xfrm>
            <a:off x="193320" y="2362200"/>
            <a:ext cx="1406880" cy="3581400"/>
          </a:xfrm>
        </p:spPr>
        <p:txBody>
          <a:bodyPr lIns="0" tIns="0" rIns="0" bIns="0"/>
          <a:lstStyle>
            <a:lvl1pPr marL="182880" indent="-182880">
              <a:buFont typeface="+mj-lt"/>
              <a:buAutoNum type="arabicPeriod"/>
              <a:defRPr sz="1800" baseline="0">
                <a:solidFill>
                  <a:schemeClr val="accent1"/>
                </a:solidFill>
              </a:defRPr>
            </a:lvl1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7" name="Segnaposto data 3"/>
          <p:cNvSpPr>
            <a:spLocks noGrp="1"/>
          </p:cNvSpPr>
          <p:nvPr>
            <p:ph type="dt" sz="half" idx="14"/>
          </p:nvPr>
        </p:nvSpPr>
        <p:spPr/>
        <p:txBody>
          <a:bodyPr/>
          <a:lstStyle>
            <a:lvl1pPr>
              <a:defRPr i="1"/>
            </a:lvl1pPr>
          </a:lstStyle>
          <a:p>
            <a:pPr>
              <a:defRPr/>
            </a:pPr>
            <a:fld id="{DAC955AE-E43D-4A22-8BF8-935AD6210F9F}" type="datetime1">
              <a:rPr lang="it-IT"/>
              <a:pPr>
                <a:defRPr/>
              </a:pPr>
              <a:t>27/03/2015</a:t>
            </a:fld>
            <a:endParaRPr lang="it-IT"/>
          </a:p>
        </p:txBody>
      </p:sp>
      <p:sp>
        <p:nvSpPr>
          <p:cNvPr id="8" name="Segnaposto piè di pagina 4"/>
          <p:cNvSpPr>
            <a:spLocks noGrp="1"/>
          </p:cNvSpPr>
          <p:nvPr>
            <p:ph type="ftr" sz="quarter" idx="15"/>
          </p:nvPr>
        </p:nvSpPr>
        <p:spPr/>
        <p:txBody>
          <a:bodyPr/>
          <a:lstStyle>
            <a:lvl1pPr>
              <a:defRPr i="1"/>
            </a:lvl1pPr>
          </a:lstStyle>
          <a:p>
            <a:pPr>
              <a:defRPr/>
            </a:pPr>
            <a:endParaRPr lang="it-IT"/>
          </a:p>
        </p:txBody>
      </p:sp>
      <p:sp>
        <p:nvSpPr>
          <p:cNvPr id="9" name="Segnaposto numero diapositiva 5"/>
          <p:cNvSpPr>
            <a:spLocks noGrp="1"/>
          </p:cNvSpPr>
          <p:nvPr>
            <p:ph type="sldNum" sz="quarter" idx="16"/>
          </p:nvPr>
        </p:nvSpPr>
        <p:spPr/>
        <p:txBody>
          <a:bodyPr/>
          <a:lstStyle>
            <a:lvl1pPr>
              <a:defRPr i="1"/>
            </a:lvl1pPr>
          </a:lstStyle>
          <a:p>
            <a:pPr>
              <a:defRPr/>
            </a:pPr>
            <a:fld id="{99D12310-4672-4F7A-98E6-28BEA550DF3D}" type="slidenum">
              <a:rPr lang="it-IT"/>
              <a:pPr>
                <a:defRPr/>
              </a:pPr>
              <a:t>‹N›</a:t>
            </a:fld>
            <a:endParaRPr lang="it-IT"/>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olo e contenuto con virgolette">
    <p:spTree>
      <p:nvGrpSpPr>
        <p:cNvPr id="1" name=""/>
        <p:cNvGrpSpPr/>
        <p:nvPr/>
      </p:nvGrpSpPr>
      <p:grpSpPr>
        <a:xfrm>
          <a:off x="0" y="0"/>
          <a:ext cx="0" cy="0"/>
          <a:chOff x="0" y="0"/>
          <a:chExt cx="0" cy="0"/>
        </a:xfrm>
      </p:grpSpPr>
      <p:sp>
        <p:nvSpPr>
          <p:cNvPr id="4" name="Rectangle 4"/>
          <p:cNvSpPr>
            <a:spLocks/>
          </p:cNvSpPr>
          <p:nvPr/>
        </p:nvSpPr>
        <p:spPr bwMode="auto">
          <a:xfrm>
            <a:off x="142875" y="1663700"/>
            <a:ext cx="923925" cy="2216150"/>
          </a:xfrm>
          <a:prstGeom prst="rect">
            <a:avLst/>
          </a:prstGeom>
          <a:noFill/>
          <a:ln w="12700">
            <a:noFill/>
            <a:miter lim="800000"/>
            <a:headEnd/>
            <a:tailEnd/>
          </a:ln>
        </p:spPr>
        <p:txBody>
          <a:bodyPr wrap="none" lIns="0" tIns="0" rIns="0" bIns="0" anchor="ctr">
            <a:spAutoFit/>
          </a:bodyPr>
          <a:lstStyle/>
          <a:p>
            <a:pPr algn="ctr" fontAlgn="auto">
              <a:spcBef>
                <a:spcPts val="0"/>
              </a:spcBef>
              <a:spcAft>
                <a:spcPts val="0"/>
              </a:spcAft>
              <a:defRPr/>
            </a:pPr>
            <a:r>
              <a:rPr lang="en-US" sz="14400" i="0" dirty="0">
                <a:solidFill>
                  <a:srgbClr val="98862A"/>
                </a:solidFill>
                <a:latin typeface="Arial Black" pitchFamily="-65" charset="0"/>
                <a:cs typeface="Arial" pitchFamily="34" charset="0"/>
                <a:sym typeface="Arial Black" pitchFamily="-65" charset="0"/>
              </a:rPr>
              <a:t>“</a:t>
            </a:r>
          </a:p>
        </p:txBody>
      </p:sp>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idx="1"/>
          </p:nvPr>
        </p:nvSpPr>
        <p:spPr>
          <a:xfrm>
            <a:off x="1266852" y="2190769"/>
            <a:ext cx="7162800" cy="3809999"/>
          </a:xfrm>
        </p:spPr>
        <p:txBody>
          <a:bodyPr>
            <a:normAutofit/>
          </a:bodyPr>
          <a:lstStyle>
            <a:lvl1pPr>
              <a:buFontTx/>
              <a:buNone/>
              <a:defRPr sz="2800" baseline="0"/>
            </a:lvl1pPr>
            <a:lvl2pPr>
              <a:buFontTx/>
              <a:buNone/>
              <a:defRPr sz="2800" baseline="0"/>
            </a:lvl2pPr>
            <a:lvl3pPr>
              <a:buFontTx/>
              <a:buNone/>
              <a:defRPr sz="2800" baseline="0"/>
            </a:lvl3pPr>
            <a:lvl4pPr>
              <a:buFontTx/>
              <a:buNone/>
              <a:defRPr sz="2800" baseline="0"/>
            </a:lvl4pPr>
            <a:lvl5pPr>
              <a:buFontTx/>
              <a:buNone/>
              <a:defRPr sz="2800" baseline="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data 3"/>
          <p:cNvSpPr>
            <a:spLocks noGrp="1"/>
          </p:cNvSpPr>
          <p:nvPr>
            <p:ph type="dt" sz="half" idx="10"/>
          </p:nvPr>
        </p:nvSpPr>
        <p:spPr/>
        <p:txBody>
          <a:bodyPr/>
          <a:lstStyle>
            <a:lvl1pPr>
              <a:defRPr i="1"/>
            </a:lvl1pPr>
          </a:lstStyle>
          <a:p>
            <a:pPr>
              <a:defRPr/>
            </a:pPr>
            <a:fld id="{428CC43E-A400-46A4-986C-63F2EFB4176F}" type="datetime1">
              <a:rPr lang="it-IT"/>
              <a:pPr>
                <a:defRPr/>
              </a:pPr>
              <a:t>27/03/2015</a:t>
            </a:fld>
            <a:endParaRPr lang="it-IT"/>
          </a:p>
        </p:txBody>
      </p:sp>
      <p:sp>
        <p:nvSpPr>
          <p:cNvPr id="6" name="Segnaposto piè di pagina 4"/>
          <p:cNvSpPr>
            <a:spLocks noGrp="1"/>
          </p:cNvSpPr>
          <p:nvPr>
            <p:ph type="ftr" sz="quarter" idx="11"/>
          </p:nvPr>
        </p:nvSpPr>
        <p:spPr/>
        <p:txBody>
          <a:bodyPr/>
          <a:lstStyle>
            <a:lvl1pPr>
              <a:defRPr i="1"/>
            </a:lvl1pPr>
          </a:lstStyle>
          <a:p>
            <a:pPr>
              <a:defRPr/>
            </a:pPr>
            <a:endParaRPr lang="it-IT"/>
          </a:p>
        </p:txBody>
      </p:sp>
      <p:sp>
        <p:nvSpPr>
          <p:cNvPr id="7" name="Segnaposto numero diapositiva 5"/>
          <p:cNvSpPr>
            <a:spLocks noGrp="1"/>
          </p:cNvSpPr>
          <p:nvPr>
            <p:ph type="sldNum" sz="quarter" idx="12"/>
          </p:nvPr>
        </p:nvSpPr>
        <p:spPr/>
        <p:txBody>
          <a:bodyPr/>
          <a:lstStyle>
            <a:lvl1pPr>
              <a:defRPr i="1"/>
            </a:lvl1pPr>
          </a:lstStyle>
          <a:p>
            <a:pPr>
              <a:defRPr/>
            </a:pPr>
            <a:fld id="{60728954-D875-4A6D-BB41-0E1BA96E2998}" type="slidenum">
              <a:rPr lang="it-IT"/>
              <a:pPr>
                <a:defRPr/>
              </a:pPr>
              <a:t>‹N›</a:t>
            </a:fld>
            <a:endParaRPr lang="it-IT" dirty="0"/>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600200"/>
            <a:ext cx="3810000" cy="45259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contenuto 3"/>
          <p:cNvSpPr>
            <a:spLocks noGrp="1"/>
          </p:cNvSpPr>
          <p:nvPr>
            <p:ph sz="half" idx="2"/>
          </p:nvPr>
        </p:nvSpPr>
        <p:spPr>
          <a:xfrm>
            <a:off x="4876800" y="1600200"/>
            <a:ext cx="3810000" cy="45259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data 3"/>
          <p:cNvSpPr>
            <a:spLocks noGrp="1"/>
          </p:cNvSpPr>
          <p:nvPr>
            <p:ph type="dt" sz="half" idx="10"/>
          </p:nvPr>
        </p:nvSpPr>
        <p:spPr/>
        <p:txBody>
          <a:bodyPr/>
          <a:lstStyle>
            <a:lvl1pPr>
              <a:defRPr i="1"/>
            </a:lvl1pPr>
          </a:lstStyle>
          <a:p>
            <a:pPr>
              <a:defRPr/>
            </a:pPr>
            <a:fld id="{30A70531-BD24-467C-AE8D-F0F3429F24E1}" type="datetime1">
              <a:rPr lang="it-IT"/>
              <a:pPr>
                <a:defRPr/>
              </a:pPr>
              <a:t>27/03/2015</a:t>
            </a:fld>
            <a:endParaRPr lang="it-IT"/>
          </a:p>
        </p:txBody>
      </p:sp>
      <p:sp>
        <p:nvSpPr>
          <p:cNvPr id="6" name="Segnaposto piè di pagina 4"/>
          <p:cNvSpPr>
            <a:spLocks noGrp="1"/>
          </p:cNvSpPr>
          <p:nvPr>
            <p:ph type="ftr" sz="quarter" idx="11"/>
          </p:nvPr>
        </p:nvSpPr>
        <p:spPr/>
        <p:txBody>
          <a:bodyPr/>
          <a:lstStyle>
            <a:lvl1pPr>
              <a:defRPr i="1"/>
            </a:lvl1pPr>
          </a:lstStyle>
          <a:p>
            <a:pPr>
              <a:defRPr/>
            </a:pPr>
            <a:endParaRPr lang="it-IT"/>
          </a:p>
        </p:txBody>
      </p:sp>
      <p:sp>
        <p:nvSpPr>
          <p:cNvPr id="7" name="Segnaposto numero diapositiva 5"/>
          <p:cNvSpPr>
            <a:spLocks noGrp="1"/>
          </p:cNvSpPr>
          <p:nvPr>
            <p:ph type="sldNum" sz="quarter" idx="12"/>
          </p:nvPr>
        </p:nvSpPr>
        <p:spPr/>
        <p:txBody>
          <a:bodyPr/>
          <a:lstStyle>
            <a:lvl1pPr>
              <a:defRPr i="1"/>
            </a:lvl1pPr>
          </a:lstStyle>
          <a:p>
            <a:pPr>
              <a:defRPr/>
            </a:pPr>
            <a:fld id="{CACE1377-7E22-42BF-B47D-1882C1C66A0F}" type="slidenum">
              <a:rPr lang="it-IT"/>
              <a:pPr>
                <a:defRPr/>
              </a:pPr>
              <a:t>‹N›</a:t>
            </a:fld>
            <a:endParaRPr lang="it-IT" dirty="0"/>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9144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914400" y="2174875"/>
            <a:ext cx="3810000" cy="3951288"/>
          </a:xfrm>
        </p:spPr>
        <p:txBody>
          <a:bodyPr/>
          <a:lstStyle>
            <a:lvl1pPr>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Segnaposto testo 4"/>
          <p:cNvSpPr>
            <a:spLocks noGrp="1"/>
          </p:cNvSpPr>
          <p:nvPr>
            <p:ph type="body" sz="quarter" idx="3"/>
          </p:nvPr>
        </p:nvSpPr>
        <p:spPr>
          <a:xfrm>
            <a:off x="48768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876800" y="2174875"/>
            <a:ext cx="3810000" cy="3951288"/>
          </a:xfrm>
        </p:spPr>
        <p:txBody>
          <a:bodyPr/>
          <a:lstStyle>
            <a:lvl1pPr>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7" name="Segnaposto data 3"/>
          <p:cNvSpPr>
            <a:spLocks noGrp="1"/>
          </p:cNvSpPr>
          <p:nvPr>
            <p:ph type="dt" sz="half" idx="10"/>
          </p:nvPr>
        </p:nvSpPr>
        <p:spPr/>
        <p:txBody>
          <a:bodyPr/>
          <a:lstStyle>
            <a:lvl1pPr>
              <a:defRPr i="1"/>
            </a:lvl1pPr>
          </a:lstStyle>
          <a:p>
            <a:pPr>
              <a:defRPr/>
            </a:pPr>
            <a:fld id="{2C0F1F62-9184-4FC2-A217-7BCC3768FA3C}" type="datetime1">
              <a:rPr lang="it-IT"/>
              <a:pPr>
                <a:defRPr/>
              </a:pPr>
              <a:t>27/03/2015</a:t>
            </a:fld>
            <a:endParaRPr lang="it-IT"/>
          </a:p>
        </p:txBody>
      </p:sp>
      <p:sp>
        <p:nvSpPr>
          <p:cNvPr id="8" name="Segnaposto piè di pagina 4"/>
          <p:cNvSpPr>
            <a:spLocks noGrp="1"/>
          </p:cNvSpPr>
          <p:nvPr>
            <p:ph type="ftr" sz="quarter" idx="11"/>
          </p:nvPr>
        </p:nvSpPr>
        <p:spPr/>
        <p:txBody>
          <a:bodyPr/>
          <a:lstStyle>
            <a:lvl1pPr>
              <a:defRPr i="1"/>
            </a:lvl1pPr>
          </a:lstStyle>
          <a:p>
            <a:pPr>
              <a:defRPr/>
            </a:pPr>
            <a:endParaRPr lang="it-IT"/>
          </a:p>
        </p:txBody>
      </p:sp>
      <p:sp>
        <p:nvSpPr>
          <p:cNvPr id="9" name="Segnaposto numero diapositiva 5"/>
          <p:cNvSpPr>
            <a:spLocks noGrp="1"/>
          </p:cNvSpPr>
          <p:nvPr>
            <p:ph type="sldNum" sz="quarter" idx="12"/>
          </p:nvPr>
        </p:nvSpPr>
        <p:spPr/>
        <p:txBody>
          <a:bodyPr/>
          <a:lstStyle>
            <a:lvl1pPr>
              <a:defRPr i="1"/>
            </a:lvl1pPr>
          </a:lstStyle>
          <a:p>
            <a:pPr>
              <a:defRPr/>
            </a:pPr>
            <a:fld id="{9C5E3623-D685-463A-8621-684173B988A4}" type="slidenum">
              <a:rPr lang="it-IT"/>
              <a:pPr>
                <a:defRPr/>
              </a:pPr>
              <a:t>‹N›</a:t>
            </a:fld>
            <a:endParaRPr lang="it-IT" dirty="0"/>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i="1"/>
            </a:lvl1pPr>
          </a:lstStyle>
          <a:p>
            <a:pPr>
              <a:defRPr/>
            </a:pPr>
            <a:fld id="{9D1DAB74-B6F7-4FC5-A8BD-935910F6257C}" type="datetime1">
              <a:rPr lang="it-IT"/>
              <a:pPr>
                <a:defRPr/>
              </a:pPr>
              <a:t>27/03/2015</a:t>
            </a:fld>
            <a:endParaRPr lang="it-IT"/>
          </a:p>
        </p:txBody>
      </p:sp>
      <p:sp>
        <p:nvSpPr>
          <p:cNvPr id="4" name="Segnaposto piè di pagina 4"/>
          <p:cNvSpPr>
            <a:spLocks noGrp="1"/>
          </p:cNvSpPr>
          <p:nvPr>
            <p:ph type="ftr" sz="quarter" idx="11"/>
          </p:nvPr>
        </p:nvSpPr>
        <p:spPr/>
        <p:txBody>
          <a:bodyPr/>
          <a:lstStyle>
            <a:lvl1pPr>
              <a:defRPr i="1"/>
            </a:lvl1pPr>
          </a:lstStyle>
          <a:p>
            <a:pPr>
              <a:defRPr/>
            </a:pPr>
            <a:endParaRPr lang="it-IT"/>
          </a:p>
        </p:txBody>
      </p:sp>
      <p:sp>
        <p:nvSpPr>
          <p:cNvPr id="5" name="Segnaposto numero diapositiva 5"/>
          <p:cNvSpPr>
            <a:spLocks noGrp="1"/>
          </p:cNvSpPr>
          <p:nvPr>
            <p:ph type="sldNum" sz="quarter" idx="12"/>
          </p:nvPr>
        </p:nvSpPr>
        <p:spPr/>
        <p:txBody>
          <a:bodyPr/>
          <a:lstStyle>
            <a:lvl1pPr>
              <a:defRPr i="1"/>
            </a:lvl1pPr>
          </a:lstStyle>
          <a:p>
            <a:pPr>
              <a:defRPr/>
            </a:pPr>
            <a:fld id="{73212F59-0E2B-4C06-9DAB-D790EDA39D21}" type="slidenum">
              <a:rPr lang="it-IT"/>
              <a:pPr>
                <a:defRPr/>
              </a:pPr>
              <a:t>‹N›</a:t>
            </a:fld>
            <a:endParaRPr lang="it-IT"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C55134E-9C48-4180-8FC4-2AB37C1836DC}" type="slidenum">
              <a:rPr lang="it-IT"/>
              <a:pPr>
                <a:defRPr/>
              </a:pPr>
              <a:t>‹N›</a:t>
            </a:fld>
            <a:endParaRPr lang="it-IT" dirty="0"/>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i="1"/>
            </a:lvl1pPr>
          </a:lstStyle>
          <a:p>
            <a:pPr>
              <a:defRPr/>
            </a:pPr>
            <a:fld id="{1EFB6D4B-6378-41F1-A78E-D18E224246A5}" type="datetime1">
              <a:rPr lang="it-IT"/>
              <a:pPr>
                <a:defRPr/>
              </a:pPr>
              <a:t>27/03/2015</a:t>
            </a:fld>
            <a:endParaRPr lang="it-IT"/>
          </a:p>
        </p:txBody>
      </p:sp>
      <p:sp>
        <p:nvSpPr>
          <p:cNvPr id="3" name="Segnaposto piè di pagina 4"/>
          <p:cNvSpPr>
            <a:spLocks noGrp="1"/>
          </p:cNvSpPr>
          <p:nvPr>
            <p:ph type="ftr" sz="quarter" idx="11"/>
          </p:nvPr>
        </p:nvSpPr>
        <p:spPr/>
        <p:txBody>
          <a:bodyPr/>
          <a:lstStyle>
            <a:lvl1pPr>
              <a:defRPr i="1"/>
            </a:lvl1pPr>
          </a:lstStyle>
          <a:p>
            <a:pPr>
              <a:defRPr/>
            </a:pPr>
            <a:endParaRPr lang="it-IT"/>
          </a:p>
        </p:txBody>
      </p:sp>
      <p:sp>
        <p:nvSpPr>
          <p:cNvPr id="4" name="Segnaposto numero diapositiva 5"/>
          <p:cNvSpPr>
            <a:spLocks noGrp="1"/>
          </p:cNvSpPr>
          <p:nvPr>
            <p:ph type="sldNum" sz="quarter" idx="12"/>
          </p:nvPr>
        </p:nvSpPr>
        <p:spPr/>
        <p:txBody>
          <a:bodyPr/>
          <a:lstStyle>
            <a:lvl1pPr>
              <a:defRPr i="1"/>
            </a:lvl1pPr>
          </a:lstStyle>
          <a:p>
            <a:pPr>
              <a:defRPr/>
            </a:pPr>
            <a:fld id="{A1669A2E-4A93-442D-8AFB-B184274E015F}" type="slidenum">
              <a:rPr lang="it-IT"/>
              <a:pPr>
                <a:defRPr/>
              </a:pPr>
              <a:t>‹N›</a:t>
            </a:fld>
            <a:endParaRPr lang="it-IT" dirty="0"/>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02836" y="273050"/>
            <a:ext cx="2424678" cy="1162050"/>
          </a:xfrm>
        </p:spPr>
        <p:txBody>
          <a:bodyPr anchor="b"/>
          <a:lstStyle>
            <a:lvl1pPr algn="l">
              <a:defRPr sz="2000" b="1"/>
            </a:lvl1pPr>
          </a:lstStyle>
          <a:p>
            <a:r>
              <a:rPr lang="it-IT" smtClean="0"/>
              <a:t>Fare clic per modificare lo stile del titolo</a:t>
            </a:r>
            <a:endParaRPr lang="it-IT" dirty="0"/>
          </a:p>
        </p:txBody>
      </p:sp>
      <p:sp>
        <p:nvSpPr>
          <p:cNvPr id="3" name="Segnaposto contenuto 2"/>
          <p:cNvSpPr>
            <a:spLocks noGrp="1"/>
          </p:cNvSpPr>
          <p:nvPr>
            <p:ph idx="1"/>
          </p:nvPr>
        </p:nvSpPr>
        <p:spPr>
          <a:xfrm>
            <a:off x="4227513" y="273050"/>
            <a:ext cx="4459287" cy="5853113"/>
          </a:xfr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testo 3"/>
          <p:cNvSpPr>
            <a:spLocks noGrp="1"/>
          </p:cNvSpPr>
          <p:nvPr>
            <p:ph type="body" sz="half" idx="2"/>
          </p:nvPr>
        </p:nvSpPr>
        <p:spPr>
          <a:xfrm>
            <a:off x="1828800" y="1435100"/>
            <a:ext cx="23987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i="1"/>
            </a:lvl1pPr>
          </a:lstStyle>
          <a:p>
            <a:pPr>
              <a:defRPr/>
            </a:pPr>
            <a:fld id="{AA1CA9F9-834A-4B99-8143-2A9D9C6EB68E}" type="datetime1">
              <a:rPr lang="it-IT"/>
              <a:pPr>
                <a:defRPr/>
              </a:pPr>
              <a:t>27/03/2015</a:t>
            </a:fld>
            <a:endParaRPr lang="it-IT"/>
          </a:p>
        </p:txBody>
      </p:sp>
      <p:sp>
        <p:nvSpPr>
          <p:cNvPr id="6" name="Segnaposto piè di pagina 4"/>
          <p:cNvSpPr>
            <a:spLocks noGrp="1"/>
          </p:cNvSpPr>
          <p:nvPr>
            <p:ph type="ftr" sz="quarter" idx="11"/>
          </p:nvPr>
        </p:nvSpPr>
        <p:spPr/>
        <p:txBody>
          <a:bodyPr/>
          <a:lstStyle>
            <a:lvl1pPr>
              <a:defRPr i="1"/>
            </a:lvl1pPr>
          </a:lstStyle>
          <a:p>
            <a:pPr>
              <a:defRPr/>
            </a:pPr>
            <a:endParaRPr lang="it-IT"/>
          </a:p>
        </p:txBody>
      </p:sp>
      <p:sp>
        <p:nvSpPr>
          <p:cNvPr id="7" name="Segnaposto numero diapositiva 5"/>
          <p:cNvSpPr>
            <a:spLocks noGrp="1"/>
          </p:cNvSpPr>
          <p:nvPr>
            <p:ph type="sldNum" sz="quarter" idx="12"/>
          </p:nvPr>
        </p:nvSpPr>
        <p:spPr/>
        <p:txBody>
          <a:bodyPr/>
          <a:lstStyle>
            <a:lvl1pPr>
              <a:defRPr i="1"/>
            </a:lvl1pPr>
          </a:lstStyle>
          <a:p>
            <a:pPr>
              <a:defRPr/>
            </a:pPr>
            <a:fld id="{DB1B2005-9837-4803-A42F-888939DF7A69}" type="slidenum">
              <a:rPr lang="it-IT"/>
              <a:pPr>
                <a:defRPr/>
              </a:pPr>
              <a:t>‹N›</a:t>
            </a:fld>
            <a:endParaRPr lang="it-IT" dirty="0"/>
          </a:p>
        </p:txBody>
      </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157434"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157434"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215743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a:xfrm>
            <a:off x="2224088" y="6356350"/>
            <a:ext cx="2133600" cy="365125"/>
          </a:xfrm>
        </p:spPr>
        <p:txBody>
          <a:bodyPr/>
          <a:lstStyle>
            <a:lvl1pPr>
              <a:defRPr i="1"/>
            </a:lvl1pPr>
          </a:lstStyle>
          <a:p>
            <a:pPr>
              <a:defRPr/>
            </a:pPr>
            <a:fld id="{1803C238-3E85-47A1-80DC-B9135970399F}" type="datetime1">
              <a:rPr lang="it-IT"/>
              <a:pPr>
                <a:defRPr/>
              </a:pPr>
              <a:t>27/03/2015</a:t>
            </a:fld>
            <a:endParaRPr lang="it-IT"/>
          </a:p>
        </p:txBody>
      </p:sp>
      <p:sp>
        <p:nvSpPr>
          <p:cNvPr id="6" name="Segnaposto piè di pagina 5"/>
          <p:cNvSpPr>
            <a:spLocks noGrp="1"/>
          </p:cNvSpPr>
          <p:nvPr>
            <p:ph type="ftr" sz="quarter" idx="11"/>
          </p:nvPr>
        </p:nvSpPr>
        <p:spPr>
          <a:xfrm>
            <a:off x="4319588" y="6356350"/>
            <a:ext cx="2895600" cy="365125"/>
          </a:xfrm>
        </p:spPr>
        <p:txBody>
          <a:bodyPr/>
          <a:lstStyle>
            <a:lvl1pPr>
              <a:defRPr i="1"/>
            </a:lvl1pPr>
          </a:lstStyle>
          <a:p>
            <a:pPr>
              <a:defRPr/>
            </a:pPr>
            <a:endParaRPr lang="it-IT"/>
          </a:p>
        </p:txBody>
      </p:sp>
      <p:sp>
        <p:nvSpPr>
          <p:cNvPr id="7" name="Segnaposto numero diapositiva 6"/>
          <p:cNvSpPr>
            <a:spLocks noGrp="1"/>
          </p:cNvSpPr>
          <p:nvPr>
            <p:ph type="sldNum" sz="quarter" idx="12"/>
          </p:nvPr>
        </p:nvSpPr>
        <p:spPr/>
        <p:txBody>
          <a:bodyPr/>
          <a:lstStyle>
            <a:lvl1pPr>
              <a:defRPr i="1"/>
            </a:lvl1pPr>
          </a:lstStyle>
          <a:p>
            <a:pPr>
              <a:defRPr/>
            </a:pPr>
            <a:fld id="{19A39280-CDCD-43F7-AA3E-84D791B35306}" type="slidenum">
              <a:rPr lang="it-IT"/>
              <a:pPr>
                <a:defRPr/>
              </a:pPr>
              <a:t>‹N›</a:t>
            </a:fld>
            <a:endParaRPr lang="it-IT"/>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titolo centrale">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i="1"/>
            </a:lvl1pPr>
          </a:lstStyle>
          <a:p>
            <a:pPr>
              <a:defRPr/>
            </a:pPr>
            <a:fld id="{E7E01BEF-FFFB-4E9F-B484-1377A7E8815A}" type="datetime1">
              <a:rPr lang="it-IT"/>
              <a:pPr>
                <a:defRPr/>
              </a:pPr>
              <a:t>27/03/2015</a:t>
            </a:fld>
            <a:endParaRPr lang="it-IT"/>
          </a:p>
        </p:txBody>
      </p:sp>
      <p:sp>
        <p:nvSpPr>
          <p:cNvPr id="5" name="Segnaposto piè di pagina 4"/>
          <p:cNvSpPr>
            <a:spLocks noGrp="1"/>
          </p:cNvSpPr>
          <p:nvPr>
            <p:ph type="ftr" sz="quarter" idx="11"/>
          </p:nvPr>
        </p:nvSpPr>
        <p:spPr/>
        <p:txBody>
          <a:bodyPr/>
          <a:lstStyle>
            <a:lvl1pPr>
              <a:defRPr i="1"/>
            </a:lvl1pPr>
          </a:lstStyle>
          <a:p>
            <a:pPr>
              <a:defRPr/>
            </a:pPr>
            <a:endParaRPr lang="it-IT"/>
          </a:p>
        </p:txBody>
      </p:sp>
      <p:sp>
        <p:nvSpPr>
          <p:cNvPr id="6" name="Segnaposto numero diapositiva 5"/>
          <p:cNvSpPr>
            <a:spLocks noGrp="1"/>
          </p:cNvSpPr>
          <p:nvPr>
            <p:ph type="sldNum" sz="quarter" idx="12"/>
          </p:nvPr>
        </p:nvSpPr>
        <p:spPr/>
        <p:txBody>
          <a:bodyPr/>
          <a:lstStyle>
            <a:lvl1pPr>
              <a:defRPr i="1"/>
            </a:lvl1pPr>
          </a:lstStyle>
          <a:p>
            <a:pPr>
              <a:defRPr/>
            </a:pPr>
            <a:fld id="{CD28B2F0-FA61-4C45-A751-B31DBF62C2D9}" type="slidenum">
              <a:rPr lang="it-IT"/>
              <a:pPr>
                <a:defRPr/>
              </a:pPr>
              <a:t>‹N›</a:t>
            </a:fld>
            <a:endParaRPr lang="it-IT" dirty="0"/>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11" name="Segnaposto tabella 10"/>
          <p:cNvSpPr>
            <a:spLocks noGrp="1"/>
          </p:cNvSpPr>
          <p:nvPr>
            <p:ph type="tbl" sz="quarter" idx="13"/>
          </p:nvPr>
        </p:nvSpPr>
        <p:spPr>
          <a:xfrm>
            <a:off x="1214414" y="1881206"/>
            <a:ext cx="7072362" cy="4048124"/>
          </a:xfrm>
          <a:solidFill>
            <a:srgbClr val="98862A">
              <a:alpha val="10000"/>
            </a:srgbClr>
          </a:solidFill>
          <a:ln w="19050">
            <a:solidFill>
              <a:schemeClr val="accent4"/>
            </a:solidFill>
          </a:ln>
          <a:effectLst>
            <a:outerShdw blurRad="76200" dist="50800" dir="1440000" algn="tl" rotWithShape="0">
              <a:srgbClr val="000000">
                <a:alpha val="19000"/>
              </a:srgbClr>
            </a:outerShdw>
          </a:effectLst>
        </p:spPr>
        <p:txBody>
          <a:bodyPr rtlCol="0">
            <a:normAutofit/>
          </a:bodyPr>
          <a:lstStyle>
            <a:lvl1pPr>
              <a:buNone/>
              <a:defRPr/>
            </a:lvl1pPr>
          </a:lstStyle>
          <a:p>
            <a:pPr lvl="0"/>
            <a:r>
              <a:rPr lang="it-IT" noProof="0" smtClean="0"/>
              <a:t>Fare clic sull'icona per inserire una tabella</a:t>
            </a:r>
            <a:endParaRPr lang="it-IT" noProof="0" dirty="0"/>
          </a:p>
        </p:txBody>
      </p:sp>
      <p:sp>
        <p:nvSpPr>
          <p:cNvPr id="4" name="Segnaposto data 3"/>
          <p:cNvSpPr>
            <a:spLocks noGrp="1"/>
          </p:cNvSpPr>
          <p:nvPr>
            <p:ph type="dt" sz="half" idx="14"/>
          </p:nvPr>
        </p:nvSpPr>
        <p:spPr/>
        <p:txBody>
          <a:bodyPr/>
          <a:lstStyle>
            <a:lvl1pPr>
              <a:defRPr i="1"/>
            </a:lvl1pPr>
          </a:lstStyle>
          <a:p>
            <a:pPr>
              <a:defRPr/>
            </a:pPr>
            <a:fld id="{5FD4707C-2C96-4934-B689-86CEFD19D148}" type="datetime1">
              <a:rPr lang="it-IT"/>
              <a:pPr>
                <a:defRPr/>
              </a:pPr>
              <a:t>27/03/2015</a:t>
            </a:fld>
            <a:endParaRPr lang="it-IT"/>
          </a:p>
        </p:txBody>
      </p:sp>
      <p:sp>
        <p:nvSpPr>
          <p:cNvPr id="5" name="Segnaposto piè di pagina 4"/>
          <p:cNvSpPr>
            <a:spLocks noGrp="1"/>
          </p:cNvSpPr>
          <p:nvPr>
            <p:ph type="ftr" sz="quarter" idx="15"/>
          </p:nvPr>
        </p:nvSpPr>
        <p:spPr/>
        <p:txBody>
          <a:bodyPr/>
          <a:lstStyle>
            <a:lvl1pPr>
              <a:defRPr i="1"/>
            </a:lvl1pPr>
          </a:lstStyle>
          <a:p>
            <a:pPr>
              <a:defRPr/>
            </a:pPr>
            <a:endParaRPr lang="it-IT"/>
          </a:p>
        </p:txBody>
      </p:sp>
      <p:sp>
        <p:nvSpPr>
          <p:cNvPr id="6" name="Segnaposto numero diapositiva 5"/>
          <p:cNvSpPr>
            <a:spLocks noGrp="1"/>
          </p:cNvSpPr>
          <p:nvPr>
            <p:ph type="sldNum" sz="quarter" idx="16"/>
          </p:nvPr>
        </p:nvSpPr>
        <p:spPr/>
        <p:txBody>
          <a:bodyPr/>
          <a:lstStyle>
            <a:lvl1pPr>
              <a:defRPr i="1"/>
            </a:lvl1pPr>
          </a:lstStyle>
          <a:p>
            <a:pPr>
              <a:defRPr/>
            </a:pPr>
            <a:fld id="{077D6532-9BC5-4F0F-8AC2-6E81F08C36F7}" type="slidenum">
              <a:rPr lang="it-IT"/>
              <a:pPr>
                <a:defRPr/>
              </a:pPr>
              <a:t>‹N›</a:t>
            </a:fld>
            <a:endParaRPr lang="it-IT" dirty="0"/>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olo e grafico">
    <p:spTree>
      <p:nvGrpSpPr>
        <p:cNvPr id="1" name=""/>
        <p:cNvGrpSpPr/>
        <p:nvPr/>
      </p:nvGrpSpPr>
      <p:grpSpPr>
        <a:xfrm>
          <a:off x="0" y="0"/>
          <a:ext cx="0" cy="0"/>
          <a:chOff x="0" y="0"/>
          <a:chExt cx="0" cy="0"/>
        </a:xfrm>
      </p:grpSpPr>
      <p:sp>
        <p:nvSpPr>
          <p:cNvPr id="4" name="Rettangolo 9"/>
          <p:cNvSpPr/>
          <p:nvPr/>
        </p:nvSpPr>
        <p:spPr bwMode="auto">
          <a:xfrm>
            <a:off x="6832600" y="0"/>
            <a:ext cx="2311400" cy="571500"/>
          </a:xfrm>
          <a:prstGeom prst="rect">
            <a:avLst/>
          </a:prstGeom>
          <a:solidFill>
            <a:schemeClr val="bg1"/>
          </a:solidFill>
          <a:ln w="25400">
            <a:noFill/>
            <a:miter lim="800000"/>
            <a:headEnd/>
            <a:tailEnd/>
          </a:ln>
        </p:spPr>
        <p:txBody>
          <a:bodyPr lIns="0" tIns="0" rIns="0" bIns="0" anchor="ctr"/>
          <a:lstStyle/>
          <a:p>
            <a:pPr algn="ctr">
              <a:defRPr/>
            </a:pPr>
            <a:endParaRPr lang="it-IT" sz="1800" i="0">
              <a:solidFill>
                <a:srgbClr val="000000"/>
              </a:solidFill>
              <a:latin typeface="Arial" pitchFamily="34" charset="0"/>
              <a:cs typeface="Arial" pitchFamily="34" charset="0"/>
            </a:endParaRPr>
          </a:p>
        </p:txBody>
      </p:sp>
      <p:pic>
        <p:nvPicPr>
          <p:cNvPr id="5" name="Immagine 6" descr="Logo-IBI.png"/>
          <p:cNvPicPr>
            <a:picLocks noChangeAspect="1"/>
          </p:cNvPicPr>
          <p:nvPr/>
        </p:nvPicPr>
        <p:blipFill>
          <a:blip r:embed="rId2"/>
          <a:srcRect/>
          <a:stretch>
            <a:fillRect/>
          </a:stretch>
        </p:blipFill>
        <p:spPr bwMode="auto">
          <a:xfrm>
            <a:off x="6858000" y="120650"/>
            <a:ext cx="2241550" cy="314325"/>
          </a:xfrm>
          <a:prstGeom prst="rect">
            <a:avLst/>
          </a:prstGeom>
          <a:noFill/>
          <a:ln w="9525">
            <a:noFill/>
            <a:miter lim="800000"/>
            <a:headEnd/>
            <a:tailEnd/>
          </a:ln>
        </p:spPr>
      </p:pic>
      <p:sp>
        <p:nvSpPr>
          <p:cNvPr id="6" name="Rettangolo 8"/>
          <p:cNvSpPr/>
          <p:nvPr userDrawn="1"/>
        </p:nvSpPr>
        <p:spPr bwMode="auto">
          <a:xfrm>
            <a:off x="6832600" y="0"/>
            <a:ext cx="2311400" cy="571500"/>
          </a:xfrm>
          <a:prstGeom prst="rect">
            <a:avLst/>
          </a:prstGeom>
          <a:solidFill>
            <a:schemeClr val="bg1"/>
          </a:solidFill>
          <a:ln w="25400">
            <a:noFill/>
            <a:miter lim="800000"/>
            <a:headEnd/>
            <a:tailEnd/>
          </a:ln>
        </p:spPr>
        <p:txBody>
          <a:bodyPr lIns="0" tIns="0" rIns="0" bIns="0" anchor="ctr"/>
          <a:lstStyle/>
          <a:p>
            <a:pPr algn="ctr">
              <a:defRPr/>
            </a:pPr>
            <a:endParaRPr lang="it-IT" sz="1800" i="0">
              <a:solidFill>
                <a:srgbClr val="000000"/>
              </a:solidFill>
              <a:latin typeface="Arial" pitchFamily="34" charset="0"/>
              <a:cs typeface="Arial" pitchFamily="34" charset="0"/>
            </a:endParaRPr>
          </a:p>
        </p:txBody>
      </p:sp>
      <p:pic>
        <p:nvPicPr>
          <p:cNvPr id="7" name="Immagine 10" descr="Logo-IBI.png"/>
          <p:cNvPicPr>
            <a:picLocks noChangeAspect="1"/>
          </p:cNvPicPr>
          <p:nvPr userDrawn="1"/>
        </p:nvPicPr>
        <p:blipFill>
          <a:blip r:embed="rId2"/>
          <a:srcRect/>
          <a:stretch>
            <a:fillRect/>
          </a:stretch>
        </p:blipFill>
        <p:spPr bwMode="auto">
          <a:xfrm>
            <a:off x="6858000" y="120650"/>
            <a:ext cx="2241550" cy="314325"/>
          </a:xfrm>
          <a:prstGeom prst="rect">
            <a:avLst/>
          </a:prstGeom>
          <a:noFill/>
          <a:ln w="9525">
            <a:noFill/>
            <a:miter lim="800000"/>
            <a:headEnd/>
            <a:tailEnd/>
          </a:ln>
        </p:spPr>
      </p:pic>
      <p:sp>
        <p:nvSpPr>
          <p:cNvPr id="2" name="Titolo 1"/>
          <p:cNvSpPr>
            <a:spLocks noGrp="1"/>
          </p:cNvSpPr>
          <p:nvPr>
            <p:ph type="title"/>
          </p:nvPr>
        </p:nvSpPr>
        <p:spPr>
          <a:xfrm>
            <a:off x="1928813" y="120650"/>
            <a:ext cx="4786327" cy="1143000"/>
          </a:xfrm>
        </p:spPr>
        <p:txBody>
          <a:bodyPr/>
          <a:lstStyle/>
          <a:p>
            <a:r>
              <a:rPr lang="it-IT" smtClean="0"/>
              <a:t>Fare clic per modificare lo stile del titolo</a:t>
            </a:r>
            <a:endParaRPr lang="it-IT" dirty="0"/>
          </a:p>
        </p:txBody>
      </p:sp>
      <p:sp>
        <p:nvSpPr>
          <p:cNvPr id="8" name="Segnaposto grafico 7"/>
          <p:cNvSpPr>
            <a:spLocks noGrp="1"/>
          </p:cNvSpPr>
          <p:nvPr>
            <p:ph type="chart" sz="quarter" idx="13"/>
          </p:nvPr>
        </p:nvSpPr>
        <p:spPr>
          <a:xfrm>
            <a:off x="1133476" y="1895476"/>
            <a:ext cx="7224738" cy="4033854"/>
          </a:xfrm>
        </p:spPr>
        <p:txBody>
          <a:bodyPr rtlCol="0">
            <a:normAutofit/>
          </a:bodyPr>
          <a:lstStyle>
            <a:lvl1pPr>
              <a:buNone/>
              <a:defRPr/>
            </a:lvl1pPr>
          </a:lstStyle>
          <a:p>
            <a:pPr lvl="0"/>
            <a:r>
              <a:rPr lang="it-IT" noProof="0" smtClean="0"/>
              <a:t>Fare clic sull'icona per inserire un grafico</a:t>
            </a:r>
            <a:endParaRPr lang="it-IT" noProof="0" dirty="0"/>
          </a:p>
        </p:txBody>
      </p:sp>
      <p:sp>
        <p:nvSpPr>
          <p:cNvPr id="9" name="Segnaposto data 3"/>
          <p:cNvSpPr>
            <a:spLocks noGrp="1"/>
          </p:cNvSpPr>
          <p:nvPr>
            <p:ph type="dt" sz="half" idx="14"/>
          </p:nvPr>
        </p:nvSpPr>
        <p:spPr/>
        <p:txBody>
          <a:bodyPr/>
          <a:lstStyle>
            <a:lvl1pPr>
              <a:defRPr i="1"/>
            </a:lvl1pPr>
          </a:lstStyle>
          <a:p>
            <a:pPr>
              <a:defRPr/>
            </a:pPr>
            <a:fld id="{26EEECA7-206F-438E-9864-0C2FE401EB7D}" type="datetime1">
              <a:rPr lang="it-IT"/>
              <a:pPr>
                <a:defRPr/>
              </a:pPr>
              <a:t>27/03/2015</a:t>
            </a:fld>
            <a:endParaRPr lang="it-IT"/>
          </a:p>
        </p:txBody>
      </p:sp>
      <p:sp>
        <p:nvSpPr>
          <p:cNvPr id="10" name="Segnaposto piè di pagina 4"/>
          <p:cNvSpPr>
            <a:spLocks noGrp="1"/>
          </p:cNvSpPr>
          <p:nvPr>
            <p:ph type="ftr" sz="quarter" idx="15"/>
          </p:nvPr>
        </p:nvSpPr>
        <p:spPr/>
        <p:txBody>
          <a:bodyPr/>
          <a:lstStyle>
            <a:lvl1pPr>
              <a:defRPr i="1"/>
            </a:lvl1pPr>
          </a:lstStyle>
          <a:p>
            <a:pPr>
              <a:defRPr/>
            </a:pPr>
            <a:endParaRPr lang="it-IT"/>
          </a:p>
        </p:txBody>
      </p:sp>
      <p:sp>
        <p:nvSpPr>
          <p:cNvPr id="11" name="Segnaposto numero diapositiva 5"/>
          <p:cNvSpPr>
            <a:spLocks noGrp="1"/>
          </p:cNvSpPr>
          <p:nvPr>
            <p:ph type="sldNum" sz="quarter" idx="16"/>
          </p:nvPr>
        </p:nvSpPr>
        <p:spPr/>
        <p:txBody>
          <a:bodyPr/>
          <a:lstStyle>
            <a:lvl1pPr>
              <a:defRPr i="1"/>
            </a:lvl1pPr>
          </a:lstStyle>
          <a:p>
            <a:pPr>
              <a:defRPr/>
            </a:pPr>
            <a:fld id="{A42FDCA5-82F8-4059-A71F-9516B7265E40}" type="slidenum">
              <a:rPr lang="it-IT"/>
              <a:pPr>
                <a:defRPr/>
              </a:pPr>
              <a:t>‹N›</a:t>
            </a:fld>
            <a:endParaRPr lang="it-IT" dirty="0"/>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olo e sezioni">
    <p:spTree>
      <p:nvGrpSpPr>
        <p:cNvPr id="1" name=""/>
        <p:cNvGrpSpPr/>
        <p:nvPr/>
      </p:nvGrpSpPr>
      <p:grpSpPr>
        <a:xfrm>
          <a:off x="0" y="0"/>
          <a:ext cx="0" cy="0"/>
          <a:chOff x="0" y="0"/>
          <a:chExt cx="0" cy="0"/>
        </a:xfrm>
      </p:grpSpPr>
      <p:sp>
        <p:nvSpPr>
          <p:cNvPr id="8" name="Arrotonda singolo angolo rettangolo 7"/>
          <p:cNvSpPr/>
          <p:nvPr/>
        </p:nvSpPr>
        <p:spPr bwMode="auto">
          <a:xfrm>
            <a:off x="0" y="2209800"/>
            <a:ext cx="2209800" cy="381000"/>
          </a:xfrm>
          <a:prstGeom prst="round1Rect">
            <a:avLst/>
          </a:prstGeom>
          <a:solidFill>
            <a:srgbClr val="98862A"/>
          </a:solidFill>
          <a:ln w="25400">
            <a:noFill/>
            <a:miter lim="800000"/>
            <a:headEnd/>
            <a:tailEnd/>
          </a:ln>
        </p:spPr>
        <p:txBody>
          <a:bodyPr lIns="0" tIns="0" rIns="0" bIns="0" anchor="ctr">
            <a:normAutofit/>
          </a:bodyPr>
          <a:lstStyle/>
          <a:p>
            <a:pPr algn="ctr" fontAlgn="auto">
              <a:spcBef>
                <a:spcPts val="0"/>
              </a:spcBef>
              <a:spcAft>
                <a:spcPts val="0"/>
              </a:spcAft>
              <a:defRPr/>
            </a:pPr>
            <a:endParaRPr lang="it-IT" sz="1800" i="0">
              <a:solidFill>
                <a:srgbClr val="000000"/>
              </a:solidFill>
              <a:latin typeface="Georgia"/>
              <a:cs typeface="Arial" pitchFamily="34" charset="0"/>
            </a:endParaRPr>
          </a:p>
        </p:txBody>
      </p:sp>
      <p:sp>
        <p:nvSpPr>
          <p:cNvPr id="9" name="Arrotonda singolo angolo rettangolo 8"/>
          <p:cNvSpPr/>
          <p:nvPr/>
        </p:nvSpPr>
        <p:spPr bwMode="auto">
          <a:xfrm>
            <a:off x="0" y="3798888"/>
            <a:ext cx="2209800" cy="381000"/>
          </a:xfrm>
          <a:prstGeom prst="round1Rect">
            <a:avLst/>
          </a:prstGeom>
          <a:solidFill>
            <a:srgbClr val="98862A"/>
          </a:solidFill>
          <a:ln w="25400">
            <a:noFill/>
            <a:miter lim="800000"/>
            <a:headEnd/>
            <a:tailEnd/>
          </a:ln>
        </p:spPr>
        <p:txBody>
          <a:bodyPr lIns="0" tIns="0" rIns="0" bIns="0" anchor="ctr">
            <a:normAutofit/>
          </a:bodyPr>
          <a:lstStyle/>
          <a:p>
            <a:pPr algn="ctr" fontAlgn="auto">
              <a:spcBef>
                <a:spcPts val="0"/>
              </a:spcBef>
              <a:spcAft>
                <a:spcPts val="0"/>
              </a:spcAft>
              <a:defRPr/>
            </a:pPr>
            <a:endParaRPr lang="it-IT" sz="1800" i="0">
              <a:solidFill>
                <a:srgbClr val="000000"/>
              </a:solidFill>
              <a:latin typeface="Georgia"/>
              <a:cs typeface="Arial" pitchFamily="34" charset="0"/>
            </a:endParaRPr>
          </a:p>
        </p:txBody>
      </p:sp>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idx="1"/>
          </p:nvPr>
        </p:nvSpPr>
        <p:spPr>
          <a:xfrm>
            <a:off x="990600" y="2590801"/>
            <a:ext cx="7696200" cy="1066800"/>
          </a:xfrm>
        </p:spPr>
        <p:txBody>
          <a:bodyPr>
            <a:normAutofit/>
          </a:bodyPr>
          <a:lstStyle>
            <a:lvl1pPr marL="0" indent="0">
              <a:buNone/>
              <a:defRPr sz="1800"/>
            </a:lvl1pPr>
            <a:lvl2pPr marL="0" indent="0">
              <a:defRPr sz="1800"/>
            </a:lvl2pPr>
            <a:lvl3pPr marL="0" indent="0">
              <a:defRPr sz="1800"/>
            </a:lvl3pPr>
            <a:lvl4pPr marL="0" indent="0">
              <a:defRPr sz="1800"/>
            </a:lvl4pPr>
            <a:lvl5pPr marL="0" indent="0">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7" name="Segnaposto contenuto 2"/>
          <p:cNvSpPr>
            <a:spLocks noGrp="1"/>
          </p:cNvSpPr>
          <p:nvPr>
            <p:ph idx="13"/>
          </p:nvPr>
        </p:nvSpPr>
        <p:spPr>
          <a:xfrm>
            <a:off x="990600" y="4179527"/>
            <a:ext cx="7696200" cy="1066800"/>
          </a:xfrm>
        </p:spPr>
        <p:txBody>
          <a:bodyPr>
            <a:normAutofit/>
          </a:bodyPr>
          <a:lstStyle>
            <a:lvl1pPr marL="0" indent="0">
              <a:buNone/>
              <a:defRPr sz="1800"/>
            </a:lvl1pPr>
            <a:lvl2pPr marL="0" indent="0">
              <a:defRPr sz="1800"/>
            </a:lvl2pPr>
            <a:lvl3pPr marL="0" indent="0">
              <a:defRPr sz="1800"/>
            </a:lvl3pPr>
            <a:lvl4pPr marL="0" indent="0">
              <a:defRPr sz="1800"/>
            </a:lvl4pPr>
            <a:lvl5pPr marL="0" indent="0">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10" name="Segnaposto testo 9"/>
          <p:cNvSpPr>
            <a:spLocks noGrp="1"/>
          </p:cNvSpPr>
          <p:nvPr>
            <p:ph type="body" sz="quarter" idx="14"/>
          </p:nvPr>
        </p:nvSpPr>
        <p:spPr>
          <a:xfrm>
            <a:off x="181650" y="2230785"/>
            <a:ext cx="2028150" cy="304799"/>
          </a:xfrm>
          <a:noFill/>
        </p:spPr>
        <p:txBody>
          <a:bodyPr lIns="0" tIns="0" rIns="0" bIns="0">
            <a:noAutofit/>
          </a:bodyPr>
          <a:lstStyle>
            <a:lvl1pPr>
              <a:buNone/>
              <a:defRPr sz="2000" b="1">
                <a:solidFill>
                  <a:schemeClr val="bg1"/>
                </a:solidFill>
              </a:defRPr>
            </a:lvl1pPr>
            <a:lvl2pPr>
              <a:buNone/>
              <a:defRPr b="1"/>
            </a:lvl2pPr>
          </a:lstStyle>
          <a:p>
            <a:pPr lvl="0"/>
            <a:r>
              <a:rPr lang="it-IT" smtClean="0"/>
              <a:t>Fare clic per modificare stili del testo dello schema</a:t>
            </a:r>
          </a:p>
        </p:txBody>
      </p:sp>
      <p:sp>
        <p:nvSpPr>
          <p:cNvPr id="12" name="Segnaposto testo 9"/>
          <p:cNvSpPr>
            <a:spLocks noGrp="1"/>
          </p:cNvSpPr>
          <p:nvPr>
            <p:ph type="body" sz="quarter" idx="15"/>
          </p:nvPr>
        </p:nvSpPr>
        <p:spPr>
          <a:xfrm>
            <a:off x="181650" y="3819511"/>
            <a:ext cx="2028150" cy="304799"/>
          </a:xfrm>
          <a:noFill/>
        </p:spPr>
        <p:txBody>
          <a:bodyPr lIns="0" tIns="0" rIns="0" bIns="0">
            <a:noAutofit/>
          </a:bodyPr>
          <a:lstStyle>
            <a:lvl1pPr>
              <a:buNone/>
              <a:defRPr sz="2000" b="1">
                <a:solidFill>
                  <a:schemeClr val="bg1"/>
                </a:solidFill>
              </a:defRPr>
            </a:lvl1pPr>
            <a:lvl2pPr>
              <a:buNone/>
              <a:defRPr b="1"/>
            </a:lvl2pPr>
          </a:lstStyle>
          <a:p>
            <a:pPr lvl="0"/>
            <a:r>
              <a:rPr lang="it-IT" smtClean="0"/>
              <a:t>Fare clic per modificare stili del testo dello schema</a:t>
            </a:r>
          </a:p>
        </p:txBody>
      </p:sp>
      <p:sp>
        <p:nvSpPr>
          <p:cNvPr id="11" name="Segnaposto data 3"/>
          <p:cNvSpPr>
            <a:spLocks noGrp="1"/>
          </p:cNvSpPr>
          <p:nvPr>
            <p:ph type="dt" sz="half" idx="16"/>
          </p:nvPr>
        </p:nvSpPr>
        <p:spPr/>
        <p:txBody>
          <a:bodyPr/>
          <a:lstStyle>
            <a:lvl1pPr>
              <a:defRPr i="1"/>
            </a:lvl1pPr>
          </a:lstStyle>
          <a:p>
            <a:pPr>
              <a:defRPr/>
            </a:pPr>
            <a:fld id="{3FA6BCD2-B9F8-4CDA-BA45-7F64B7CAD41A}" type="datetime1">
              <a:rPr lang="it-IT"/>
              <a:pPr>
                <a:defRPr/>
              </a:pPr>
              <a:t>27/03/2015</a:t>
            </a:fld>
            <a:endParaRPr lang="it-IT"/>
          </a:p>
        </p:txBody>
      </p:sp>
      <p:sp>
        <p:nvSpPr>
          <p:cNvPr id="13" name="Segnaposto piè di pagina 4"/>
          <p:cNvSpPr>
            <a:spLocks noGrp="1"/>
          </p:cNvSpPr>
          <p:nvPr>
            <p:ph type="ftr" sz="quarter" idx="17"/>
          </p:nvPr>
        </p:nvSpPr>
        <p:spPr/>
        <p:txBody>
          <a:bodyPr/>
          <a:lstStyle>
            <a:lvl1pPr>
              <a:defRPr i="1"/>
            </a:lvl1pPr>
          </a:lstStyle>
          <a:p>
            <a:pPr>
              <a:defRPr/>
            </a:pPr>
            <a:endParaRPr lang="it-IT"/>
          </a:p>
        </p:txBody>
      </p:sp>
      <p:sp>
        <p:nvSpPr>
          <p:cNvPr id="14" name="Segnaposto numero diapositiva 5"/>
          <p:cNvSpPr>
            <a:spLocks noGrp="1"/>
          </p:cNvSpPr>
          <p:nvPr>
            <p:ph type="sldNum" sz="quarter" idx="18"/>
          </p:nvPr>
        </p:nvSpPr>
        <p:spPr/>
        <p:txBody>
          <a:bodyPr/>
          <a:lstStyle>
            <a:lvl1pPr>
              <a:defRPr i="1"/>
            </a:lvl1pPr>
          </a:lstStyle>
          <a:p>
            <a:pPr>
              <a:defRPr/>
            </a:pPr>
            <a:fld id="{7C809C0A-B803-4F21-A148-E09637367A9E}" type="slidenum">
              <a:rPr lang="it-IT"/>
              <a:pPr>
                <a:defRPr/>
              </a:pPr>
              <a:t>‹N›</a:t>
            </a:fld>
            <a:endParaRPr lang="it-IT"/>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Layout personalizzato 4 voci">
    <p:spTree>
      <p:nvGrpSpPr>
        <p:cNvPr id="1" name=""/>
        <p:cNvGrpSpPr/>
        <p:nvPr/>
      </p:nvGrpSpPr>
      <p:grpSpPr>
        <a:xfrm>
          <a:off x="0" y="0"/>
          <a:ext cx="0" cy="0"/>
          <a:chOff x="0" y="0"/>
          <a:chExt cx="0" cy="0"/>
        </a:xfrm>
      </p:grpSpPr>
      <p:sp>
        <p:nvSpPr>
          <p:cNvPr id="11" name="AutoShape 3"/>
          <p:cNvSpPr>
            <a:spLocks/>
          </p:cNvSpPr>
          <p:nvPr/>
        </p:nvSpPr>
        <p:spPr bwMode="auto">
          <a:xfrm>
            <a:off x="174625" y="1914525"/>
            <a:ext cx="2147888"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12" name="AutoShape 6"/>
          <p:cNvSpPr>
            <a:spLocks/>
          </p:cNvSpPr>
          <p:nvPr/>
        </p:nvSpPr>
        <p:spPr bwMode="auto">
          <a:xfrm>
            <a:off x="2346325" y="1914525"/>
            <a:ext cx="2147888"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66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13" name="AutoShape 8"/>
          <p:cNvSpPr>
            <a:spLocks/>
          </p:cNvSpPr>
          <p:nvPr/>
        </p:nvSpPr>
        <p:spPr bwMode="auto">
          <a:xfrm>
            <a:off x="4494213" y="1914525"/>
            <a:ext cx="21494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75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14" name="AutoShape 10"/>
          <p:cNvSpPr>
            <a:spLocks/>
          </p:cNvSpPr>
          <p:nvPr/>
        </p:nvSpPr>
        <p:spPr bwMode="auto">
          <a:xfrm>
            <a:off x="6643688" y="1914525"/>
            <a:ext cx="21494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pic>
        <p:nvPicPr>
          <p:cNvPr id="15" name="Immagine 18" descr="numeri.png"/>
          <p:cNvPicPr>
            <a:picLocks noChangeAspect="1"/>
          </p:cNvPicPr>
          <p:nvPr/>
        </p:nvPicPr>
        <p:blipFill>
          <a:blip r:embed="rId2"/>
          <a:srcRect r="87389"/>
          <a:stretch>
            <a:fillRect/>
          </a:stretch>
        </p:blipFill>
        <p:spPr bwMode="auto">
          <a:xfrm>
            <a:off x="296863" y="1882775"/>
            <a:ext cx="481012" cy="1393825"/>
          </a:xfrm>
          <a:prstGeom prst="rect">
            <a:avLst/>
          </a:prstGeom>
          <a:noFill/>
          <a:ln w="9525">
            <a:noFill/>
            <a:miter lim="800000"/>
            <a:headEnd/>
            <a:tailEnd/>
          </a:ln>
        </p:spPr>
      </p:pic>
      <p:pic>
        <p:nvPicPr>
          <p:cNvPr id="16" name="Immagine 19" descr="numeri.png"/>
          <p:cNvPicPr>
            <a:picLocks noChangeAspect="1"/>
          </p:cNvPicPr>
          <p:nvPr/>
        </p:nvPicPr>
        <p:blipFill>
          <a:blip r:embed="rId2"/>
          <a:srcRect l="9866" r="64870"/>
          <a:stretch>
            <a:fillRect/>
          </a:stretch>
        </p:blipFill>
        <p:spPr bwMode="auto">
          <a:xfrm>
            <a:off x="2209800" y="1873250"/>
            <a:ext cx="965200" cy="1395413"/>
          </a:xfrm>
          <a:prstGeom prst="rect">
            <a:avLst/>
          </a:prstGeom>
          <a:noFill/>
          <a:ln w="9525">
            <a:noFill/>
            <a:miter lim="800000"/>
            <a:headEnd/>
            <a:tailEnd/>
          </a:ln>
        </p:spPr>
      </p:pic>
      <p:pic>
        <p:nvPicPr>
          <p:cNvPr id="17" name="Immagine 20" descr="numeri.png"/>
          <p:cNvPicPr>
            <a:picLocks noChangeAspect="1"/>
          </p:cNvPicPr>
          <p:nvPr/>
        </p:nvPicPr>
        <p:blipFill>
          <a:blip r:embed="rId2"/>
          <a:srcRect l="36253" r="43352"/>
          <a:stretch>
            <a:fillRect/>
          </a:stretch>
        </p:blipFill>
        <p:spPr bwMode="auto">
          <a:xfrm>
            <a:off x="4513263" y="1857375"/>
            <a:ext cx="777875" cy="1393825"/>
          </a:xfrm>
          <a:prstGeom prst="rect">
            <a:avLst/>
          </a:prstGeom>
          <a:noFill/>
          <a:ln w="9525">
            <a:noFill/>
            <a:miter lim="800000"/>
            <a:headEnd/>
            <a:tailEnd/>
          </a:ln>
        </p:spPr>
      </p:pic>
      <p:pic>
        <p:nvPicPr>
          <p:cNvPr id="18" name="Immagine 21" descr="numeri.png"/>
          <p:cNvPicPr>
            <a:picLocks noChangeAspect="1"/>
          </p:cNvPicPr>
          <p:nvPr/>
        </p:nvPicPr>
        <p:blipFill>
          <a:blip r:embed="rId2"/>
          <a:srcRect l="58205" r="20425"/>
          <a:stretch>
            <a:fillRect/>
          </a:stretch>
        </p:blipFill>
        <p:spPr bwMode="auto">
          <a:xfrm>
            <a:off x="6705600" y="1882775"/>
            <a:ext cx="815975" cy="1393825"/>
          </a:xfrm>
          <a:prstGeom prst="rect">
            <a:avLst/>
          </a:prstGeom>
          <a:noFill/>
          <a:ln w="9525">
            <a:noFill/>
            <a:miter lim="800000"/>
            <a:headEnd/>
            <a:tailEnd/>
          </a:ln>
        </p:spPr>
      </p:pic>
      <p:sp>
        <p:nvSpPr>
          <p:cNvPr id="19" name="AutoShape 3"/>
          <p:cNvSpPr>
            <a:spLocks/>
          </p:cNvSpPr>
          <p:nvPr userDrawn="1"/>
        </p:nvSpPr>
        <p:spPr bwMode="auto">
          <a:xfrm>
            <a:off x="174625" y="1914525"/>
            <a:ext cx="2147888"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20" name="AutoShape 6"/>
          <p:cNvSpPr>
            <a:spLocks/>
          </p:cNvSpPr>
          <p:nvPr userDrawn="1"/>
        </p:nvSpPr>
        <p:spPr bwMode="auto">
          <a:xfrm>
            <a:off x="2346325" y="1914525"/>
            <a:ext cx="2147888"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66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21" name="AutoShape 8"/>
          <p:cNvSpPr>
            <a:spLocks/>
          </p:cNvSpPr>
          <p:nvPr userDrawn="1"/>
        </p:nvSpPr>
        <p:spPr bwMode="auto">
          <a:xfrm>
            <a:off x="4494213" y="1914525"/>
            <a:ext cx="21494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75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22" name="AutoShape 10"/>
          <p:cNvSpPr>
            <a:spLocks/>
          </p:cNvSpPr>
          <p:nvPr userDrawn="1"/>
        </p:nvSpPr>
        <p:spPr bwMode="auto">
          <a:xfrm>
            <a:off x="6643688" y="1914525"/>
            <a:ext cx="21494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pic>
        <p:nvPicPr>
          <p:cNvPr id="27" name="Immagine 18" descr="numeri.png"/>
          <p:cNvPicPr>
            <a:picLocks noChangeAspect="1"/>
          </p:cNvPicPr>
          <p:nvPr userDrawn="1"/>
        </p:nvPicPr>
        <p:blipFill>
          <a:blip r:embed="rId2"/>
          <a:srcRect r="87389"/>
          <a:stretch>
            <a:fillRect/>
          </a:stretch>
        </p:blipFill>
        <p:spPr bwMode="auto">
          <a:xfrm>
            <a:off x="296863" y="1882775"/>
            <a:ext cx="481012" cy="1393825"/>
          </a:xfrm>
          <a:prstGeom prst="rect">
            <a:avLst/>
          </a:prstGeom>
          <a:noFill/>
          <a:ln w="9525">
            <a:noFill/>
            <a:miter lim="800000"/>
            <a:headEnd/>
            <a:tailEnd/>
          </a:ln>
        </p:spPr>
      </p:pic>
      <p:pic>
        <p:nvPicPr>
          <p:cNvPr id="32" name="Immagine 19" descr="numeri.png"/>
          <p:cNvPicPr>
            <a:picLocks noChangeAspect="1"/>
          </p:cNvPicPr>
          <p:nvPr userDrawn="1"/>
        </p:nvPicPr>
        <p:blipFill>
          <a:blip r:embed="rId2"/>
          <a:srcRect l="9866" r="64870"/>
          <a:stretch>
            <a:fillRect/>
          </a:stretch>
        </p:blipFill>
        <p:spPr bwMode="auto">
          <a:xfrm>
            <a:off x="2209800" y="1873250"/>
            <a:ext cx="965200" cy="1395413"/>
          </a:xfrm>
          <a:prstGeom prst="rect">
            <a:avLst/>
          </a:prstGeom>
          <a:noFill/>
          <a:ln w="9525">
            <a:noFill/>
            <a:miter lim="800000"/>
            <a:headEnd/>
            <a:tailEnd/>
          </a:ln>
        </p:spPr>
      </p:pic>
      <p:pic>
        <p:nvPicPr>
          <p:cNvPr id="33" name="Immagine 20" descr="numeri.png"/>
          <p:cNvPicPr>
            <a:picLocks noChangeAspect="1"/>
          </p:cNvPicPr>
          <p:nvPr userDrawn="1"/>
        </p:nvPicPr>
        <p:blipFill>
          <a:blip r:embed="rId2"/>
          <a:srcRect l="36253" r="43352"/>
          <a:stretch>
            <a:fillRect/>
          </a:stretch>
        </p:blipFill>
        <p:spPr bwMode="auto">
          <a:xfrm>
            <a:off x="4513263" y="1857375"/>
            <a:ext cx="777875" cy="1393825"/>
          </a:xfrm>
          <a:prstGeom prst="rect">
            <a:avLst/>
          </a:prstGeom>
          <a:noFill/>
          <a:ln w="9525">
            <a:noFill/>
            <a:miter lim="800000"/>
            <a:headEnd/>
            <a:tailEnd/>
          </a:ln>
        </p:spPr>
      </p:pic>
      <p:pic>
        <p:nvPicPr>
          <p:cNvPr id="34" name="Immagine 21" descr="numeri.png"/>
          <p:cNvPicPr>
            <a:picLocks noChangeAspect="1"/>
          </p:cNvPicPr>
          <p:nvPr userDrawn="1"/>
        </p:nvPicPr>
        <p:blipFill>
          <a:blip r:embed="rId2"/>
          <a:srcRect l="58205" r="20425"/>
          <a:stretch>
            <a:fillRect/>
          </a:stretch>
        </p:blipFill>
        <p:spPr bwMode="auto">
          <a:xfrm>
            <a:off x="6705600" y="1882775"/>
            <a:ext cx="815975"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lo stile del titolo</a:t>
            </a:r>
            <a:endParaRPr lang="it-IT"/>
          </a:p>
        </p:txBody>
      </p:sp>
      <p:sp>
        <p:nvSpPr>
          <p:cNvPr id="23" name="Segnaposto testo 22"/>
          <p:cNvSpPr>
            <a:spLocks noGrp="1"/>
          </p:cNvSpPr>
          <p:nvPr>
            <p:ph type="body" sz="quarter" idx="13"/>
          </p:nvPr>
        </p:nvSpPr>
        <p:spPr>
          <a:xfrm>
            <a:off x="777875" y="1981200"/>
            <a:ext cx="1355725"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4" name="Segnaposto testo 22"/>
          <p:cNvSpPr>
            <a:spLocks noGrp="1"/>
          </p:cNvSpPr>
          <p:nvPr>
            <p:ph type="body" sz="quarter" idx="14"/>
          </p:nvPr>
        </p:nvSpPr>
        <p:spPr>
          <a:xfrm>
            <a:off x="3200255" y="1981200"/>
            <a:ext cx="1219345"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5" name="Segnaposto testo 22"/>
          <p:cNvSpPr>
            <a:spLocks noGrp="1"/>
          </p:cNvSpPr>
          <p:nvPr>
            <p:ph type="body" sz="quarter" idx="15"/>
          </p:nvPr>
        </p:nvSpPr>
        <p:spPr>
          <a:xfrm>
            <a:off x="5333855" y="1981200"/>
            <a:ext cx="1219345"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6" name="Segnaposto testo 22"/>
          <p:cNvSpPr>
            <a:spLocks noGrp="1"/>
          </p:cNvSpPr>
          <p:nvPr>
            <p:ph type="body" sz="quarter" idx="16"/>
          </p:nvPr>
        </p:nvSpPr>
        <p:spPr>
          <a:xfrm>
            <a:off x="7485729" y="1981200"/>
            <a:ext cx="1201071"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8" name="Segnaposto testo 27"/>
          <p:cNvSpPr>
            <a:spLocks noGrp="1"/>
          </p:cNvSpPr>
          <p:nvPr>
            <p:ph type="body" sz="quarter" idx="17"/>
          </p:nvPr>
        </p:nvSpPr>
        <p:spPr>
          <a:xfrm>
            <a:off x="174625"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9" name="Segnaposto testo 27"/>
          <p:cNvSpPr>
            <a:spLocks noGrp="1"/>
          </p:cNvSpPr>
          <p:nvPr>
            <p:ph type="body" sz="quarter" idx="18"/>
          </p:nvPr>
        </p:nvSpPr>
        <p:spPr>
          <a:xfrm>
            <a:off x="2344821"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0" name="Segnaposto testo 27"/>
          <p:cNvSpPr>
            <a:spLocks noGrp="1"/>
          </p:cNvSpPr>
          <p:nvPr>
            <p:ph type="body" sz="quarter" idx="19"/>
          </p:nvPr>
        </p:nvSpPr>
        <p:spPr>
          <a:xfrm>
            <a:off x="4520342"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1" name="Segnaposto testo 27"/>
          <p:cNvSpPr>
            <a:spLocks noGrp="1"/>
          </p:cNvSpPr>
          <p:nvPr>
            <p:ph type="body" sz="quarter" idx="20"/>
          </p:nvPr>
        </p:nvSpPr>
        <p:spPr>
          <a:xfrm>
            <a:off x="6701188" y="3276600"/>
            <a:ext cx="2129949"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5" name="Segnaposto data 2"/>
          <p:cNvSpPr>
            <a:spLocks noGrp="1"/>
          </p:cNvSpPr>
          <p:nvPr>
            <p:ph type="dt" sz="half" idx="21"/>
          </p:nvPr>
        </p:nvSpPr>
        <p:spPr/>
        <p:txBody>
          <a:bodyPr/>
          <a:lstStyle>
            <a:lvl1pPr>
              <a:defRPr i="1"/>
            </a:lvl1pPr>
          </a:lstStyle>
          <a:p>
            <a:pPr>
              <a:defRPr/>
            </a:pPr>
            <a:fld id="{7DC7E59B-9252-499D-B657-162CB68C0E81}" type="datetime1">
              <a:rPr lang="it-IT"/>
              <a:pPr>
                <a:defRPr/>
              </a:pPr>
              <a:t>27/03/2015</a:t>
            </a:fld>
            <a:endParaRPr lang="it-IT"/>
          </a:p>
        </p:txBody>
      </p:sp>
      <p:sp>
        <p:nvSpPr>
          <p:cNvPr id="36" name="Segnaposto piè di pagina 3"/>
          <p:cNvSpPr>
            <a:spLocks noGrp="1"/>
          </p:cNvSpPr>
          <p:nvPr>
            <p:ph type="ftr" sz="quarter" idx="22"/>
          </p:nvPr>
        </p:nvSpPr>
        <p:spPr/>
        <p:txBody>
          <a:bodyPr/>
          <a:lstStyle>
            <a:lvl1pPr>
              <a:defRPr i="1"/>
            </a:lvl1pPr>
          </a:lstStyle>
          <a:p>
            <a:pPr>
              <a:defRPr/>
            </a:pPr>
            <a:endParaRPr lang="it-IT"/>
          </a:p>
        </p:txBody>
      </p:sp>
      <p:sp>
        <p:nvSpPr>
          <p:cNvPr id="37" name="Segnaposto numero diapositiva 4"/>
          <p:cNvSpPr>
            <a:spLocks noGrp="1"/>
          </p:cNvSpPr>
          <p:nvPr>
            <p:ph type="sldNum" sz="quarter" idx="23"/>
          </p:nvPr>
        </p:nvSpPr>
        <p:spPr/>
        <p:txBody>
          <a:bodyPr/>
          <a:lstStyle>
            <a:lvl1pPr>
              <a:defRPr i="1"/>
            </a:lvl1pPr>
          </a:lstStyle>
          <a:p>
            <a:pPr>
              <a:defRPr/>
            </a:pPr>
            <a:fld id="{C9E80F9B-3724-461C-99F5-51857A0B64F3}" type="slidenum">
              <a:rPr lang="it-IT"/>
              <a:pPr>
                <a:defRPr/>
              </a:pPr>
              <a:t>‹N›</a:t>
            </a:fld>
            <a:endParaRPr lang="it-IT"/>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Layout personalizzato 3 voci">
    <p:spTree>
      <p:nvGrpSpPr>
        <p:cNvPr id="1" name=""/>
        <p:cNvGrpSpPr/>
        <p:nvPr/>
      </p:nvGrpSpPr>
      <p:grpSpPr>
        <a:xfrm>
          <a:off x="0" y="0"/>
          <a:ext cx="0" cy="0"/>
          <a:chOff x="0" y="0"/>
          <a:chExt cx="0" cy="0"/>
        </a:xfrm>
      </p:grpSpPr>
      <p:sp>
        <p:nvSpPr>
          <p:cNvPr id="9" name="AutoShape 3"/>
          <p:cNvSpPr>
            <a:spLocks/>
          </p:cNvSpPr>
          <p:nvPr/>
        </p:nvSpPr>
        <p:spPr bwMode="auto">
          <a:xfrm>
            <a:off x="174625" y="1914525"/>
            <a:ext cx="29067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10" name="AutoShape 6"/>
          <p:cNvSpPr>
            <a:spLocks/>
          </p:cNvSpPr>
          <p:nvPr/>
        </p:nvSpPr>
        <p:spPr bwMode="auto">
          <a:xfrm>
            <a:off x="2981325" y="1914525"/>
            <a:ext cx="29622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81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11" name="AutoShape 8"/>
          <p:cNvSpPr>
            <a:spLocks/>
          </p:cNvSpPr>
          <p:nvPr/>
        </p:nvSpPr>
        <p:spPr bwMode="auto">
          <a:xfrm>
            <a:off x="5824538" y="1914525"/>
            <a:ext cx="2928937"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pic>
        <p:nvPicPr>
          <p:cNvPr id="12" name="Immagine 17" descr="numeri.png"/>
          <p:cNvPicPr>
            <a:picLocks noChangeAspect="1"/>
          </p:cNvPicPr>
          <p:nvPr/>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3" name="Immagine 18" descr="numeri.png"/>
          <p:cNvPicPr>
            <a:picLocks noChangeAspect="1"/>
          </p:cNvPicPr>
          <p:nvPr/>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4" name="Immagine 19" descr="numeri.png"/>
          <p:cNvPicPr>
            <a:picLocks noChangeAspect="1"/>
          </p:cNvPicPr>
          <p:nvPr/>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pic>
        <p:nvPicPr>
          <p:cNvPr id="15" name="Immagine 17" descr="numeri.png"/>
          <p:cNvPicPr>
            <a:picLocks noChangeAspect="1"/>
          </p:cNvPicPr>
          <p:nvPr userDrawn="1"/>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6" name="Immagine 18" descr="numeri.png"/>
          <p:cNvPicPr>
            <a:picLocks noChangeAspect="1"/>
          </p:cNvPicPr>
          <p:nvPr userDrawn="1"/>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7" name="Immagine 19" descr="numeri.png"/>
          <p:cNvPicPr>
            <a:picLocks noChangeAspect="1"/>
          </p:cNvPicPr>
          <p:nvPr userDrawn="1"/>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lo stile del titolo</a:t>
            </a:r>
            <a:endParaRPr lang="it-IT"/>
          </a:p>
        </p:txBody>
      </p:sp>
      <p:sp>
        <p:nvSpPr>
          <p:cNvPr id="23" name="Segnaposto testo 22"/>
          <p:cNvSpPr>
            <a:spLocks noGrp="1"/>
          </p:cNvSpPr>
          <p:nvPr>
            <p:ph type="body" sz="quarter" idx="13"/>
          </p:nvPr>
        </p:nvSpPr>
        <p:spPr>
          <a:xfrm>
            <a:off x="777875" y="1981200"/>
            <a:ext cx="220356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4" name="Segnaposto testo 22"/>
          <p:cNvSpPr>
            <a:spLocks noGrp="1"/>
          </p:cNvSpPr>
          <p:nvPr>
            <p:ph type="body" sz="quarter" idx="14"/>
          </p:nvPr>
        </p:nvSpPr>
        <p:spPr>
          <a:xfrm>
            <a:off x="3977495" y="1981200"/>
            <a:ext cx="1804794"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5" name="Segnaposto testo 22"/>
          <p:cNvSpPr>
            <a:spLocks noGrp="1"/>
          </p:cNvSpPr>
          <p:nvPr>
            <p:ph type="body" sz="quarter" idx="15"/>
          </p:nvPr>
        </p:nvSpPr>
        <p:spPr>
          <a:xfrm>
            <a:off x="6720767" y="1981200"/>
            <a:ext cx="1782497"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8" name="Segnaposto testo 27"/>
          <p:cNvSpPr>
            <a:spLocks noGrp="1"/>
          </p:cNvSpPr>
          <p:nvPr>
            <p:ph type="body" sz="quarter" idx="17"/>
          </p:nvPr>
        </p:nvSpPr>
        <p:spPr>
          <a:xfrm>
            <a:off x="174625"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2" name="Segnaposto testo 27"/>
          <p:cNvSpPr>
            <a:spLocks noGrp="1"/>
          </p:cNvSpPr>
          <p:nvPr>
            <p:ph type="body" sz="quarter" idx="18"/>
          </p:nvPr>
        </p:nvSpPr>
        <p:spPr>
          <a:xfrm>
            <a:off x="298143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7" name="Segnaposto testo 27"/>
          <p:cNvSpPr>
            <a:spLocks noGrp="1"/>
          </p:cNvSpPr>
          <p:nvPr>
            <p:ph type="body" sz="quarter" idx="19"/>
          </p:nvPr>
        </p:nvSpPr>
        <p:spPr>
          <a:xfrm>
            <a:off x="578228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8" name="Segnaposto data 2"/>
          <p:cNvSpPr>
            <a:spLocks noGrp="1"/>
          </p:cNvSpPr>
          <p:nvPr>
            <p:ph type="dt" sz="half" idx="20"/>
          </p:nvPr>
        </p:nvSpPr>
        <p:spPr/>
        <p:txBody>
          <a:bodyPr/>
          <a:lstStyle>
            <a:lvl1pPr>
              <a:defRPr i="1"/>
            </a:lvl1pPr>
          </a:lstStyle>
          <a:p>
            <a:pPr>
              <a:defRPr/>
            </a:pPr>
            <a:fld id="{AD8ECBB5-3F7D-4AC8-BEE0-23482E70B3D3}" type="datetime1">
              <a:rPr lang="it-IT"/>
              <a:pPr>
                <a:defRPr/>
              </a:pPr>
              <a:t>27/03/2015</a:t>
            </a:fld>
            <a:endParaRPr lang="it-IT"/>
          </a:p>
        </p:txBody>
      </p:sp>
      <p:sp>
        <p:nvSpPr>
          <p:cNvPr id="19" name="Segnaposto piè di pagina 3"/>
          <p:cNvSpPr>
            <a:spLocks noGrp="1"/>
          </p:cNvSpPr>
          <p:nvPr>
            <p:ph type="ftr" sz="quarter" idx="21"/>
          </p:nvPr>
        </p:nvSpPr>
        <p:spPr/>
        <p:txBody>
          <a:bodyPr/>
          <a:lstStyle>
            <a:lvl1pPr>
              <a:defRPr i="1"/>
            </a:lvl1pPr>
          </a:lstStyle>
          <a:p>
            <a:pPr>
              <a:defRPr/>
            </a:pPr>
            <a:endParaRPr lang="it-IT"/>
          </a:p>
        </p:txBody>
      </p:sp>
      <p:sp>
        <p:nvSpPr>
          <p:cNvPr id="20" name="Segnaposto numero diapositiva 4"/>
          <p:cNvSpPr>
            <a:spLocks noGrp="1"/>
          </p:cNvSpPr>
          <p:nvPr>
            <p:ph type="sldNum" sz="quarter" idx="22"/>
          </p:nvPr>
        </p:nvSpPr>
        <p:spPr/>
        <p:txBody>
          <a:bodyPr/>
          <a:lstStyle>
            <a:lvl1pPr>
              <a:defRPr i="1"/>
            </a:lvl1pPr>
          </a:lstStyle>
          <a:p>
            <a:pPr>
              <a:defRPr/>
            </a:pPr>
            <a:fld id="{B9024E62-F8A8-4E06-A9FB-797C3D30C3FB}" type="slidenum">
              <a:rPr lang="it-IT"/>
              <a:pPr>
                <a:defRPr/>
              </a:pPr>
              <a:t>‹N›</a:t>
            </a:fld>
            <a:endParaRPr lang="it-IT"/>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ayout personalizzato 2 voci">
    <p:spTree>
      <p:nvGrpSpPr>
        <p:cNvPr id="1" name=""/>
        <p:cNvGrpSpPr/>
        <p:nvPr/>
      </p:nvGrpSpPr>
      <p:grpSpPr>
        <a:xfrm>
          <a:off x="0" y="0"/>
          <a:ext cx="0" cy="0"/>
          <a:chOff x="0" y="0"/>
          <a:chExt cx="0" cy="0"/>
        </a:xfrm>
      </p:grpSpPr>
      <p:sp>
        <p:nvSpPr>
          <p:cNvPr id="7" name="AutoShape 3"/>
          <p:cNvSpPr>
            <a:spLocks/>
          </p:cNvSpPr>
          <p:nvPr/>
        </p:nvSpPr>
        <p:spPr bwMode="auto">
          <a:xfrm>
            <a:off x="850900" y="1914525"/>
            <a:ext cx="3873500"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8" name="AutoShape 3"/>
          <p:cNvSpPr>
            <a:spLocks/>
          </p:cNvSpPr>
          <p:nvPr/>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pic>
        <p:nvPicPr>
          <p:cNvPr id="9" name="Immagine 16" descr="numeri.png"/>
          <p:cNvPicPr>
            <a:picLocks noChangeAspect="1"/>
          </p:cNvPicPr>
          <p:nvPr/>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0" name="Immagine 17" descr="numeri.png"/>
          <p:cNvPicPr>
            <a:picLocks noChangeAspect="1"/>
          </p:cNvPicPr>
          <p:nvPr/>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11" name="AutoShape 3"/>
          <p:cNvSpPr>
            <a:spLocks/>
          </p:cNvSpPr>
          <p:nvPr userDrawn="1"/>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pic>
        <p:nvPicPr>
          <p:cNvPr id="12" name="Immagine 16" descr="numeri.png"/>
          <p:cNvPicPr>
            <a:picLocks noChangeAspect="1"/>
          </p:cNvPicPr>
          <p:nvPr userDrawn="1"/>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3" name="Immagine 17" descr="numeri.png"/>
          <p:cNvPicPr>
            <a:picLocks noChangeAspect="1"/>
          </p:cNvPicPr>
          <p:nvPr userDrawn="1"/>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lo stile del titolo</a:t>
            </a:r>
            <a:endParaRPr lang="it-IT"/>
          </a:p>
        </p:txBody>
      </p:sp>
      <p:sp>
        <p:nvSpPr>
          <p:cNvPr id="23" name="Segnaposto testo 22"/>
          <p:cNvSpPr>
            <a:spLocks noGrp="1"/>
          </p:cNvSpPr>
          <p:nvPr>
            <p:ph type="body" sz="quarter" idx="13"/>
          </p:nvPr>
        </p:nvSpPr>
        <p:spPr>
          <a:xfrm>
            <a:off x="1601347" y="1981200"/>
            <a:ext cx="266585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8" name="Segnaposto testo 27"/>
          <p:cNvSpPr>
            <a:spLocks noGrp="1"/>
          </p:cNvSpPr>
          <p:nvPr>
            <p:ph type="body" sz="quarter" idx="17"/>
          </p:nvPr>
        </p:nvSpPr>
        <p:spPr>
          <a:xfrm>
            <a:off x="851490" y="3276600"/>
            <a:ext cx="3568110"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6" name="Segnaposto testo 22"/>
          <p:cNvSpPr>
            <a:spLocks noGrp="1"/>
          </p:cNvSpPr>
          <p:nvPr>
            <p:ph type="body" sz="quarter" idx="18"/>
          </p:nvPr>
        </p:nvSpPr>
        <p:spPr>
          <a:xfrm>
            <a:off x="5410200" y="1981200"/>
            <a:ext cx="2532812"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29" name="Segnaposto testo 27"/>
          <p:cNvSpPr>
            <a:spLocks noGrp="1"/>
          </p:cNvSpPr>
          <p:nvPr>
            <p:ph type="body" sz="quarter" idx="19"/>
          </p:nvPr>
        </p:nvSpPr>
        <p:spPr>
          <a:xfrm>
            <a:off x="4527302" y="3276600"/>
            <a:ext cx="3559004"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14" name="Segnaposto data 2"/>
          <p:cNvSpPr>
            <a:spLocks noGrp="1"/>
          </p:cNvSpPr>
          <p:nvPr>
            <p:ph type="dt" sz="half" idx="20"/>
          </p:nvPr>
        </p:nvSpPr>
        <p:spPr/>
        <p:txBody>
          <a:bodyPr/>
          <a:lstStyle>
            <a:lvl1pPr>
              <a:defRPr i="1"/>
            </a:lvl1pPr>
          </a:lstStyle>
          <a:p>
            <a:pPr>
              <a:defRPr/>
            </a:pPr>
            <a:fld id="{BD2EB933-A091-4B04-ABAC-ABE74A314040}" type="datetime1">
              <a:rPr lang="it-IT"/>
              <a:pPr>
                <a:defRPr/>
              </a:pPr>
              <a:t>27/03/2015</a:t>
            </a:fld>
            <a:endParaRPr lang="it-IT"/>
          </a:p>
        </p:txBody>
      </p:sp>
      <p:sp>
        <p:nvSpPr>
          <p:cNvPr id="15" name="Segnaposto piè di pagina 3"/>
          <p:cNvSpPr>
            <a:spLocks noGrp="1"/>
          </p:cNvSpPr>
          <p:nvPr>
            <p:ph type="ftr" sz="quarter" idx="21"/>
          </p:nvPr>
        </p:nvSpPr>
        <p:spPr/>
        <p:txBody>
          <a:bodyPr/>
          <a:lstStyle>
            <a:lvl1pPr>
              <a:defRPr i="1"/>
            </a:lvl1pPr>
          </a:lstStyle>
          <a:p>
            <a:pPr>
              <a:defRPr/>
            </a:pPr>
            <a:endParaRPr lang="it-IT"/>
          </a:p>
        </p:txBody>
      </p:sp>
      <p:sp>
        <p:nvSpPr>
          <p:cNvPr id="16" name="Segnaposto numero diapositiva 4"/>
          <p:cNvSpPr>
            <a:spLocks noGrp="1"/>
          </p:cNvSpPr>
          <p:nvPr>
            <p:ph type="sldNum" sz="quarter" idx="22"/>
          </p:nvPr>
        </p:nvSpPr>
        <p:spPr/>
        <p:txBody>
          <a:bodyPr/>
          <a:lstStyle>
            <a:lvl1pPr>
              <a:defRPr i="1"/>
            </a:lvl1pPr>
          </a:lstStyle>
          <a:p>
            <a:pPr>
              <a:defRPr/>
            </a:pPr>
            <a:fld id="{01B77749-0C5B-4D09-B51D-39BB91242E7C}" type="slidenum">
              <a:rPr lang="it-IT"/>
              <a:pPr>
                <a:defRPr/>
              </a:pPr>
              <a:t>‹N›</a:t>
            </a:fld>
            <a:endParaRPr lang="it-IT"/>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67F573F-6DEB-4547-8E7B-E71F292A1038}" type="slidenum">
              <a:rPr lang="it-IT"/>
              <a:pPr>
                <a:defRPr/>
              </a:pPr>
              <a:t>‹N›</a:t>
            </a:fld>
            <a:endParaRPr lang="it-IT" dirty="0"/>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3-Up: 1 Top, 2 Bottom">
    <p:spTree>
      <p:nvGrpSpPr>
        <p:cNvPr id="1" name=""/>
        <p:cNvGrpSpPr/>
        <p:nvPr/>
      </p:nvGrpSpPr>
      <p:grpSpPr>
        <a:xfrm>
          <a:off x="0" y="0"/>
          <a:ext cx="0" cy="0"/>
          <a:chOff x="0" y="0"/>
          <a:chExt cx="0" cy="0"/>
        </a:xfrm>
      </p:grpSpPr>
      <p:sp>
        <p:nvSpPr>
          <p:cNvPr id="8" name="AutoShape 10">
            <a:hlinkClick r:id="" action="ppaction://hlinkshowjump?jump=nextslide"/>
          </p:cNvPr>
          <p:cNvSpPr>
            <a:spLocks/>
          </p:cNvSpPr>
          <p:nvPr/>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rgbClr val="98862A"/>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cs typeface="Arial" pitchFamily="34" charset="0"/>
            </a:endParaRPr>
          </a:p>
        </p:txBody>
      </p:sp>
      <p:pic>
        <p:nvPicPr>
          <p:cNvPr id="9"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0" name="Immagine 16" descr="Immagine 13.png"/>
          <p:cNvPicPr>
            <a:picLocks noChangeAspect="1"/>
          </p:cNvPicPr>
          <p:nvPr/>
        </p:nvPicPr>
        <p:blipFill>
          <a:blip r:embed="rId3"/>
          <a:srcRect/>
          <a:stretch>
            <a:fillRect/>
          </a:stretch>
        </p:blipFill>
        <p:spPr bwMode="auto">
          <a:xfrm>
            <a:off x="7215188" y="211138"/>
            <a:ext cx="1814512" cy="254000"/>
          </a:xfrm>
          <a:prstGeom prst="rect">
            <a:avLst/>
          </a:prstGeom>
          <a:noFill/>
          <a:ln w="9525">
            <a:noFill/>
            <a:miter lim="800000"/>
            <a:headEnd/>
            <a:tailEnd/>
          </a:ln>
        </p:spPr>
      </p:pic>
      <p:pic>
        <p:nvPicPr>
          <p:cNvPr id="11"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3" name="Rectangle 8"/>
          <p:cNvSpPr>
            <a:spLocks noGrp="1"/>
          </p:cNvSpPr>
          <p:nvPr>
            <p:ph type="body" sz="quarter" idx="13"/>
          </p:nvPr>
        </p:nvSpPr>
        <p:spPr>
          <a:xfrm>
            <a:off x="304800" y="728076"/>
            <a:ext cx="80772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5" name="Rectangle 11"/>
          <p:cNvSpPr>
            <a:spLocks noGrp="1"/>
          </p:cNvSpPr>
          <p:nvPr>
            <p:ph sz="quarter" idx="15"/>
          </p:nvPr>
        </p:nvSpPr>
        <p:spPr>
          <a:xfrm>
            <a:off x="301752" y="956676"/>
            <a:ext cx="8074152"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7" name="Rectangle 8"/>
          <p:cNvSpPr>
            <a:spLocks noGrp="1"/>
          </p:cNvSpPr>
          <p:nvPr>
            <p:ph type="body" sz="quarter" idx="16"/>
          </p:nvPr>
        </p:nvSpPr>
        <p:spPr>
          <a:xfrm>
            <a:off x="3017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8" name="Rectangle 11"/>
          <p:cNvSpPr>
            <a:spLocks noGrp="1"/>
          </p:cNvSpPr>
          <p:nvPr>
            <p:ph sz="quarter" idx="17"/>
          </p:nvPr>
        </p:nvSpPr>
        <p:spPr>
          <a:xfrm>
            <a:off x="3017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21" name="Rectangle 8"/>
          <p:cNvSpPr>
            <a:spLocks noGrp="1"/>
          </p:cNvSpPr>
          <p:nvPr>
            <p:ph type="body" sz="quarter" idx="20"/>
          </p:nvPr>
        </p:nvSpPr>
        <p:spPr>
          <a:xfrm>
            <a:off x="44165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23" name="Rectangle 11"/>
          <p:cNvSpPr>
            <a:spLocks noGrp="1"/>
          </p:cNvSpPr>
          <p:nvPr>
            <p:ph sz="quarter" idx="21"/>
          </p:nvPr>
        </p:nvSpPr>
        <p:spPr>
          <a:xfrm>
            <a:off x="44165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2" name="Rectangle 4"/>
          <p:cNvSpPr>
            <a:spLocks noGrp="1"/>
          </p:cNvSpPr>
          <p:nvPr>
            <p:ph type="dt" sz="half" idx="22"/>
          </p:nvPr>
        </p:nvSpPr>
        <p:spPr/>
        <p:txBody>
          <a:bodyPr/>
          <a:lstStyle>
            <a:lvl1pPr eaLnBrk="1" latinLnBrk="0" hangingPunct="1">
              <a:defRPr kumimoji="0" i="1"/>
            </a:lvl1pPr>
          </a:lstStyle>
          <a:p>
            <a:pPr>
              <a:defRPr/>
            </a:pPr>
            <a:fld id="{2034C35D-FDD8-47E1-9846-7F638B2A53FB}" type="datetime1">
              <a:rPr lang="it-IT"/>
              <a:pPr>
                <a:defRPr/>
              </a:pPr>
              <a:t>27/03/2015</a:t>
            </a:fld>
            <a:endParaRPr lang="it-IT"/>
          </a:p>
        </p:txBody>
      </p:sp>
      <p:sp>
        <p:nvSpPr>
          <p:cNvPr id="14" name="Rectangle 6"/>
          <p:cNvSpPr>
            <a:spLocks noGrp="1"/>
          </p:cNvSpPr>
          <p:nvPr>
            <p:ph type="sldNum" sz="quarter" idx="23"/>
          </p:nvPr>
        </p:nvSpPr>
        <p:spPr/>
        <p:txBody>
          <a:bodyPr/>
          <a:lstStyle>
            <a:lvl1pPr eaLnBrk="1" latinLnBrk="0" hangingPunct="1">
              <a:defRPr kumimoji="0" i="1"/>
            </a:lvl1pPr>
          </a:lstStyle>
          <a:p>
            <a:pPr>
              <a:defRPr/>
            </a:pPr>
            <a:fld id="{4B8C816F-DB72-45F9-BA65-FBF893858372}" type="slidenum">
              <a:rPr lang="it-IT"/>
              <a:pPr>
                <a:defRPr/>
              </a:pPr>
              <a:t>‹N›</a:t>
            </a:fld>
            <a:endParaRPr lang="it-IT"/>
          </a:p>
        </p:txBody>
      </p:sp>
      <p:sp>
        <p:nvSpPr>
          <p:cNvPr id="16" name="Rectangle 12"/>
          <p:cNvSpPr>
            <a:spLocks noGrp="1"/>
          </p:cNvSpPr>
          <p:nvPr>
            <p:ph type="ftr" sz="quarter" idx="24"/>
          </p:nvPr>
        </p:nvSpPr>
        <p:spPr/>
        <p:txBody>
          <a:bodyPr/>
          <a:lstStyle>
            <a:lvl1pPr eaLnBrk="1" latinLnBrk="0" hangingPunct="1">
              <a:defRPr kumimoji="0" i="1"/>
            </a:lvl1pPr>
          </a:lstStyle>
          <a:p>
            <a:pPr>
              <a:defRPr/>
            </a:pPr>
            <a:endParaRPr lang="it-IT"/>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3-Up: 1 Left, 2 Right">
    <p:spTree>
      <p:nvGrpSpPr>
        <p:cNvPr id="1" name=""/>
        <p:cNvGrpSpPr/>
        <p:nvPr/>
      </p:nvGrpSpPr>
      <p:grpSpPr>
        <a:xfrm>
          <a:off x="0" y="0"/>
          <a:ext cx="0" cy="0"/>
          <a:chOff x="0" y="0"/>
          <a:chExt cx="0" cy="0"/>
        </a:xfrm>
      </p:grpSpPr>
      <p:sp>
        <p:nvSpPr>
          <p:cNvPr id="8" name="AutoShape 10">
            <a:hlinkClick r:id="" action="ppaction://hlinkshowjump?jump=nextslide"/>
          </p:cNvPr>
          <p:cNvSpPr>
            <a:spLocks/>
          </p:cNvSpPr>
          <p:nvPr/>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cs typeface="Arial" pitchFamily="34" charset="0"/>
            </a:endParaRPr>
          </a:p>
        </p:txBody>
      </p:sp>
      <p:pic>
        <p:nvPicPr>
          <p:cNvPr id="9"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0" name="Immagine 16" descr="Immagine 13.png"/>
          <p:cNvPicPr>
            <a:picLocks noChangeAspect="1"/>
          </p:cNvPicPr>
          <p:nvPr/>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1" name="AutoShape 10">
            <a:hlinkClick r:id="" action="ppaction://hlinkshowjump?jump=nextslide"/>
          </p:cNvPr>
          <p:cNvSpPr>
            <a:spLocks/>
          </p:cNvSpPr>
          <p:nvPr userDrawn="1"/>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cs typeface="Arial" pitchFamily="34" charset="0"/>
            </a:endParaRPr>
          </a:p>
        </p:txBody>
      </p:sp>
      <p:pic>
        <p:nvPicPr>
          <p:cNvPr id="12"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3" name="Rectangle 8"/>
          <p:cNvSpPr>
            <a:spLocks noGrp="1"/>
          </p:cNvSpPr>
          <p:nvPr>
            <p:ph type="body" sz="quarter" idx="13"/>
          </p:nvPr>
        </p:nvSpPr>
        <p:spPr>
          <a:xfrm>
            <a:off x="304800"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4" name="Rectangle 11"/>
          <p:cNvSpPr>
            <a:spLocks noGrp="1"/>
          </p:cNvSpPr>
          <p:nvPr>
            <p:ph sz="quarter" idx="15"/>
          </p:nvPr>
        </p:nvSpPr>
        <p:spPr>
          <a:xfrm>
            <a:off x="304800"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6" name="Rectangle 8"/>
          <p:cNvSpPr>
            <a:spLocks noGrp="1"/>
          </p:cNvSpPr>
          <p:nvPr>
            <p:ph type="body" sz="quarter" idx="16"/>
          </p:nvPr>
        </p:nvSpPr>
        <p:spPr>
          <a:xfrm>
            <a:off x="44196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7" name="Rectangle 11"/>
          <p:cNvSpPr>
            <a:spLocks noGrp="1"/>
          </p:cNvSpPr>
          <p:nvPr>
            <p:ph sz="quarter" idx="17"/>
          </p:nvPr>
        </p:nvSpPr>
        <p:spPr>
          <a:xfrm>
            <a:off x="4419600" y="956676"/>
            <a:ext cx="3962400"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9" name="Rectangle 8"/>
          <p:cNvSpPr>
            <a:spLocks noGrp="1"/>
          </p:cNvSpPr>
          <p:nvPr>
            <p:ph type="body" sz="quarter" idx="18"/>
          </p:nvPr>
        </p:nvSpPr>
        <p:spPr>
          <a:xfrm>
            <a:off x="4416552" y="3499800"/>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20" name="Rectangle 11"/>
          <p:cNvSpPr>
            <a:spLocks noGrp="1"/>
          </p:cNvSpPr>
          <p:nvPr>
            <p:ph sz="quarter" idx="19"/>
          </p:nvPr>
        </p:nvSpPr>
        <p:spPr>
          <a:xfrm>
            <a:off x="4416552" y="3728400"/>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5" name="Rectangle 4"/>
          <p:cNvSpPr>
            <a:spLocks noGrp="1"/>
          </p:cNvSpPr>
          <p:nvPr>
            <p:ph type="dt" sz="half" idx="20"/>
          </p:nvPr>
        </p:nvSpPr>
        <p:spPr/>
        <p:txBody>
          <a:bodyPr/>
          <a:lstStyle>
            <a:lvl1pPr eaLnBrk="1" latinLnBrk="0" hangingPunct="1">
              <a:defRPr kumimoji="0" i="1"/>
            </a:lvl1pPr>
          </a:lstStyle>
          <a:p>
            <a:pPr>
              <a:defRPr/>
            </a:pPr>
            <a:fld id="{E42BAC45-ACFA-49E8-BC63-D748FD7138C7}" type="datetime1">
              <a:rPr lang="it-IT"/>
              <a:pPr>
                <a:defRPr/>
              </a:pPr>
              <a:t>27/03/2015</a:t>
            </a:fld>
            <a:endParaRPr lang="it-IT"/>
          </a:p>
        </p:txBody>
      </p:sp>
      <p:sp>
        <p:nvSpPr>
          <p:cNvPr id="18" name="Rectangle 6"/>
          <p:cNvSpPr>
            <a:spLocks noGrp="1"/>
          </p:cNvSpPr>
          <p:nvPr>
            <p:ph type="sldNum" sz="quarter" idx="21"/>
          </p:nvPr>
        </p:nvSpPr>
        <p:spPr/>
        <p:txBody>
          <a:bodyPr/>
          <a:lstStyle>
            <a:lvl1pPr eaLnBrk="1" latinLnBrk="0" hangingPunct="1">
              <a:defRPr kumimoji="0" i="1"/>
            </a:lvl1pPr>
          </a:lstStyle>
          <a:p>
            <a:pPr>
              <a:defRPr/>
            </a:pPr>
            <a:fld id="{39E1E335-658E-4FCA-A5B1-7EE016ADD315}" type="slidenum">
              <a:rPr lang="it-IT"/>
              <a:pPr>
                <a:defRPr/>
              </a:pPr>
              <a:t>‹N›</a:t>
            </a:fld>
            <a:endParaRPr lang="it-IT" dirty="0"/>
          </a:p>
        </p:txBody>
      </p:sp>
      <p:sp>
        <p:nvSpPr>
          <p:cNvPr id="21" name="Rectangle 12"/>
          <p:cNvSpPr>
            <a:spLocks noGrp="1"/>
          </p:cNvSpPr>
          <p:nvPr>
            <p:ph type="ftr" sz="quarter" idx="22"/>
          </p:nvPr>
        </p:nvSpPr>
        <p:spPr/>
        <p:txBody>
          <a:bodyPr/>
          <a:lstStyle>
            <a:lvl1pPr eaLnBrk="1" latinLnBrk="0" hangingPunct="1">
              <a:defRPr kumimoji="0" i="1"/>
            </a:lvl1pPr>
          </a:lstStyle>
          <a:p>
            <a:pPr>
              <a:defRPr/>
            </a:pPr>
            <a:endParaRPr lang="it-IT"/>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4-Up: 3 Left, 1 Right">
    <p:spTree>
      <p:nvGrpSpPr>
        <p:cNvPr id="1" name=""/>
        <p:cNvGrpSpPr/>
        <p:nvPr/>
      </p:nvGrpSpPr>
      <p:grpSpPr>
        <a:xfrm>
          <a:off x="0" y="0"/>
          <a:ext cx="0" cy="0"/>
          <a:chOff x="0" y="0"/>
          <a:chExt cx="0" cy="0"/>
        </a:xfrm>
      </p:grpSpPr>
      <p:sp>
        <p:nvSpPr>
          <p:cNvPr id="11" name="AutoShape 10">
            <a:hlinkClick r:id="" action="ppaction://hlinkshowjump?jump=nextslide"/>
          </p:cNvPr>
          <p:cNvSpPr>
            <a:spLocks/>
          </p:cNvSpPr>
          <p:nvPr/>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cs typeface="Arial" pitchFamily="34" charset="0"/>
            </a:endParaRPr>
          </a:p>
        </p:txBody>
      </p:sp>
      <p:pic>
        <p:nvPicPr>
          <p:cNvPr id="12"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7" name="Immagine 9" descr="Immagine 13.png"/>
          <p:cNvPicPr>
            <a:picLocks noChangeAspect="1"/>
          </p:cNvPicPr>
          <p:nvPr/>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9" name="AutoShape 10">
            <a:hlinkClick r:id="" action="ppaction://hlinkshowjump?jump=nextslide"/>
          </p:cNvPr>
          <p:cNvSpPr>
            <a:spLocks/>
          </p:cNvSpPr>
          <p:nvPr userDrawn="1"/>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cs typeface="Arial" pitchFamily="34" charset="0"/>
            </a:endParaRPr>
          </a:p>
        </p:txBody>
      </p:sp>
      <p:pic>
        <p:nvPicPr>
          <p:cNvPr id="20" name="Immagine 9"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8" name="Rectangle 8"/>
          <p:cNvSpPr>
            <a:spLocks noGrp="1"/>
          </p:cNvSpPr>
          <p:nvPr>
            <p:ph type="body" sz="quarter" idx="13"/>
          </p:nvPr>
        </p:nvSpPr>
        <p:spPr>
          <a:xfrm>
            <a:off x="4416552"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21" name="Rectangle 11"/>
          <p:cNvSpPr>
            <a:spLocks noGrp="1"/>
          </p:cNvSpPr>
          <p:nvPr>
            <p:ph sz="quarter" idx="15"/>
          </p:nvPr>
        </p:nvSpPr>
        <p:spPr>
          <a:xfrm>
            <a:off x="4416552"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9" name="Rectangle 8"/>
          <p:cNvSpPr>
            <a:spLocks noGrp="1"/>
          </p:cNvSpPr>
          <p:nvPr>
            <p:ph type="body" sz="quarter" idx="14"/>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0" name="Rectangle 11"/>
          <p:cNvSpPr>
            <a:spLocks noGrp="1"/>
          </p:cNvSpPr>
          <p:nvPr>
            <p:ph sz="quarter" idx="16"/>
          </p:nvPr>
        </p:nvSpPr>
        <p:spPr>
          <a:xfrm>
            <a:off x="304800" y="956676"/>
            <a:ext cx="3962400" cy="1612788"/>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3" name="Rectangle 8"/>
          <p:cNvSpPr>
            <a:spLocks noGrp="1"/>
          </p:cNvSpPr>
          <p:nvPr>
            <p:ph type="body" sz="quarter" idx="17"/>
          </p:nvPr>
        </p:nvSpPr>
        <p:spPr>
          <a:xfrm>
            <a:off x="301752" y="256946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4" name="Rectangle 11"/>
          <p:cNvSpPr>
            <a:spLocks noGrp="1"/>
          </p:cNvSpPr>
          <p:nvPr>
            <p:ph sz="quarter" idx="18"/>
          </p:nvPr>
        </p:nvSpPr>
        <p:spPr>
          <a:xfrm>
            <a:off x="301752" y="2798064"/>
            <a:ext cx="3962400" cy="160782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5" name="Rectangle 8"/>
          <p:cNvSpPr>
            <a:spLocks noGrp="1"/>
          </p:cNvSpPr>
          <p:nvPr>
            <p:ph type="body" sz="quarter" idx="19"/>
          </p:nvPr>
        </p:nvSpPr>
        <p:spPr>
          <a:xfrm>
            <a:off x="304800" y="440588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6" name="Rectangle 11"/>
          <p:cNvSpPr>
            <a:spLocks noGrp="1"/>
          </p:cNvSpPr>
          <p:nvPr>
            <p:ph sz="quarter" idx="20"/>
          </p:nvPr>
        </p:nvSpPr>
        <p:spPr>
          <a:xfrm>
            <a:off x="304800" y="4634484"/>
            <a:ext cx="3962400" cy="1613916"/>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22" name="Rectangle 4"/>
          <p:cNvSpPr>
            <a:spLocks noGrp="1"/>
          </p:cNvSpPr>
          <p:nvPr>
            <p:ph type="dt" sz="half" idx="21"/>
          </p:nvPr>
        </p:nvSpPr>
        <p:spPr/>
        <p:txBody>
          <a:bodyPr/>
          <a:lstStyle>
            <a:lvl1pPr eaLnBrk="1" latinLnBrk="0" hangingPunct="1">
              <a:defRPr kumimoji="0" i="1"/>
            </a:lvl1pPr>
          </a:lstStyle>
          <a:p>
            <a:pPr>
              <a:defRPr/>
            </a:pPr>
            <a:fld id="{90E07650-2E35-4A52-8788-A20CB108987A}" type="datetime1">
              <a:rPr lang="it-IT"/>
              <a:pPr>
                <a:defRPr/>
              </a:pPr>
              <a:t>27/03/2015</a:t>
            </a:fld>
            <a:endParaRPr lang="it-IT"/>
          </a:p>
        </p:txBody>
      </p:sp>
      <p:sp>
        <p:nvSpPr>
          <p:cNvPr id="23" name="Rectangle 6"/>
          <p:cNvSpPr>
            <a:spLocks noGrp="1"/>
          </p:cNvSpPr>
          <p:nvPr>
            <p:ph type="sldNum" sz="quarter" idx="22"/>
          </p:nvPr>
        </p:nvSpPr>
        <p:spPr/>
        <p:txBody>
          <a:bodyPr/>
          <a:lstStyle>
            <a:lvl1pPr eaLnBrk="1" latinLnBrk="0" hangingPunct="1">
              <a:defRPr kumimoji="0" i="1"/>
            </a:lvl1pPr>
          </a:lstStyle>
          <a:p>
            <a:pPr>
              <a:defRPr/>
            </a:pPr>
            <a:fld id="{FFAC981B-D6D7-45AF-8DDF-F7B76AC7D61F}" type="slidenum">
              <a:rPr lang="it-IT"/>
              <a:pPr>
                <a:defRPr/>
              </a:pPr>
              <a:t>‹N›</a:t>
            </a:fld>
            <a:endParaRPr lang="it-IT"/>
          </a:p>
        </p:txBody>
      </p:sp>
      <p:sp>
        <p:nvSpPr>
          <p:cNvPr id="24" name="Rectangle 12"/>
          <p:cNvSpPr>
            <a:spLocks noGrp="1"/>
          </p:cNvSpPr>
          <p:nvPr>
            <p:ph type="ftr" sz="quarter" idx="23"/>
          </p:nvPr>
        </p:nvSpPr>
        <p:spPr/>
        <p:txBody>
          <a:bodyPr/>
          <a:lstStyle>
            <a:lvl1pPr eaLnBrk="1" latinLnBrk="0" hangingPunct="1">
              <a:defRPr kumimoji="0" i="1"/>
            </a:lvl1pPr>
          </a:lstStyle>
          <a:p>
            <a:pPr>
              <a:defRPr/>
            </a:pPr>
            <a:endParaRPr lang="it-IT"/>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4-Up">
    <p:spTree>
      <p:nvGrpSpPr>
        <p:cNvPr id="1" name=""/>
        <p:cNvGrpSpPr/>
        <p:nvPr/>
      </p:nvGrpSpPr>
      <p:grpSpPr>
        <a:xfrm>
          <a:off x="0" y="0"/>
          <a:ext cx="0" cy="0"/>
          <a:chOff x="0" y="0"/>
          <a:chExt cx="0" cy="0"/>
        </a:xfrm>
      </p:grpSpPr>
      <p:sp>
        <p:nvSpPr>
          <p:cNvPr id="10" name="AutoShape 10">
            <a:hlinkClick r:id="" action="ppaction://hlinkshowjump?jump=nextslide"/>
          </p:cNvPr>
          <p:cNvSpPr>
            <a:spLocks/>
          </p:cNvSpPr>
          <p:nvPr/>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rgbClr val="98862A"/>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cs typeface="Arial" pitchFamily="34" charset="0"/>
            </a:endParaRPr>
          </a:p>
        </p:txBody>
      </p:sp>
      <p:pic>
        <p:nvPicPr>
          <p:cNvPr id="11"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2" name="Immagine 16" descr="Immagine 13.png"/>
          <p:cNvPicPr>
            <a:picLocks noChangeAspect="1"/>
          </p:cNvPicPr>
          <p:nvPr/>
        </p:nvPicPr>
        <p:blipFill>
          <a:blip r:embed="rId3"/>
          <a:srcRect/>
          <a:stretch>
            <a:fillRect/>
          </a:stretch>
        </p:blipFill>
        <p:spPr bwMode="auto">
          <a:xfrm>
            <a:off x="7215188" y="211138"/>
            <a:ext cx="1814512" cy="254000"/>
          </a:xfrm>
          <a:prstGeom prst="rect">
            <a:avLst/>
          </a:prstGeom>
          <a:noFill/>
          <a:ln w="9525">
            <a:noFill/>
            <a:miter lim="800000"/>
            <a:headEnd/>
            <a:tailEnd/>
          </a:ln>
        </p:spPr>
      </p:pic>
      <p:pic>
        <p:nvPicPr>
          <p:cNvPr id="13" name="Immagine 16"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6" name="Rectangle 8"/>
          <p:cNvSpPr>
            <a:spLocks noGrp="1"/>
          </p:cNvSpPr>
          <p:nvPr>
            <p:ph type="body" sz="quarter" idx="13"/>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17" name="Rectangle 11"/>
          <p:cNvSpPr>
            <a:spLocks noGrp="1"/>
          </p:cNvSpPr>
          <p:nvPr>
            <p:ph sz="quarter" idx="15"/>
          </p:nvPr>
        </p:nvSpPr>
        <p:spPr>
          <a:xfrm>
            <a:off x="304800" y="956676"/>
            <a:ext cx="3962400"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8" name="Rectangle 8"/>
          <p:cNvSpPr>
            <a:spLocks noGrp="1"/>
          </p:cNvSpPr>
          <p:nvPr>
            <p:ph type="body" sz="quarter" idx="16"/>
          </p:nvPr>
        </p:nvSpPr>
        <p:spPr>
          <a:xfrm>
            <a:off x="3017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20" name="Rectangle 11"/>
          <p:cNvSpPr>
            <a:spLocks noGrp="1"/>
          </p:cNvSpPr>
          <p:nvPr>
            <p:ph sz="quarter" idx="17"/>
          </p:nvPr>
        </p:nvSpPr>
        <p:spPr>
          <a:xfrm>
            <a:off x="3017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21" name="Rectangle 8"/>
          <p:cNvSpPr>
            <a:spLocks noGrp="1"/>
          </p:cNvSpPr>
          <p:nvPr>
            <p:ph type="body" sz="quarter" idx="18"/>
          </p:nvPr>
        </p:nvSpPr>
        <p:spPr>
          <a:xfrm>
            <a:off x="44196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24" name="Rectangle 11"/>
          <p:cNvSpPr>
            <a:spLocks noGrp="1"/>
          </p:cNvSpPr>
          <p:nvPr>
            <p:ph sz="quarter" idx="19"/>
          </p:nvPr>
        </p:nvSpPr>
        <p:spPr>
          <a:xfrm>
            <a:off x="4419600" y="956676"/>
            <a:ext cx="3962400"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25" name="Rectangle 8"/>
          <p:cNvSpPr>
            <a:spLocks noGrp="1"/>
          </p:cNvSpPr>
          <p:nvPr>
            <p:ph type="body" sz="quarter" idx="20"/>
          </p:nvPr>
        </p:nvSpPr>
        <p:spPr>
          <a:xfrm>
            <a:off x="4416552" y="3476676"/>
            <a:ext cx="3965448"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stili del testo dello schema</a:t>
            </a:r>
          </a:p>
        </p:txBody>
      </p:sp>
      <p:sp>
        <p:nvSpPr>
          <p:cNvPr id="26" name="Rectangle 11"/>
          <p:cNvSpPr>
            <a:spLocks noGrp="1"/>
          </p:cNvSpPr>
          <p:nvPr>
            <p:ph sz="quarter" idx="21"/>
          </p:nvPr>
        </p:nvSpPr>
        <p:spPr>
          <a:xfrm>
            <a:off x="4416552" y="3705276"/>
            <a:ext cx="3965448" cy="252000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4" name="Rectangle 4"/>
          <p:cNvSpPr>
            <a:spLocks noGrp="1"/>
          </p:cNvSpPr>
          <p:nvPr>
            <p:ph type="dt" sz="half" idx="22"/>
          </p:nvPr>
        </p:nvSpPr>
        <p:spPr/>
        <p:txBody>
          <a:bodyPr/>
          <a:lstStyle>
            <a:lvl1pPr eaLnBrk="1" latinLnBrk="0" hangingPunct="1">
              <a:defRPr kumimoji="0" i="1"/>
            </a:lvl1pPr>
          </a:lstStyle>
          <a:p>
            <a:pPr>
              <a:defRPr/>
            </a:pPr>
            <a:fld id="{962FD160-0D70-4C9D-A2BE-1D65B804EC38}" type="datetime1">
              <a:rPr lang="it-IT"/>
              <a:pPr>
                <a:defRPr/>
              </a:pPr>
              <a:t>27/03/2015</a:t>
            </a:fld>
            <a:endParaRPr lang="it-IT"/>
          </a:p>
        </p:txBody>
      </p:sp>
      <p:sp>
        <p:nvSpPr>
          <p:cNvPr id="15" name="Rectangle 6"/>
          <p:cNvSpPr>
            <a:spLocks noGrp="1"/>
          </p:cNvSpPr>
          <p:nvPr>
            <p:ph type="sldNum" sz="quarter" idx="23"/>
          </p:nvPr>
        </p:nvSpPr>
        <p:spPr/>
        <p:txBody>
          <a:bodyPr/>
          <a:lstStyle>
            <a:lvl1pPr eaLnBrk="1" latinLnBrk="0" hangingPunct="1">
              <a:defRPr kumimoji="0" i="1"/>
            </a:lvl1pPr>
          </a:lstStyle>
          <a:p>
            <a:pPr>
              <a:defRPr/>
            </a:pPr>
            <a:fld id="{F9404895-18EF-4E57-8E32-0DC30602790F}" type="slidenum">
              <a:rPr lang="it-IT"/>
              <a:pPr>
                <a:defRPr/>
              </a:pPr>
              <a:t>‹N›</a:t>
            </a:fld>
            <a:endParaRPr lang="it-IT"/>
          </a:p>
        </p:txBody>
      </p:sp>
      <p:sp>
        <p:nvSpPr>
          <p:cNvPr id="19" name="Rectangle 12"/>
          <p:cNvSpPr>
            <a:spLocks noGrp="1"/>
          </p:cNvSpPr>
          <p:nvPr>
            <p:ph type="ftr" sz="quarter" idx="24"/>
          </p:nvPr>
        </p:nvSpPr>
        <p:spPr/>
        <p:txBody>
          <a:bodyPr/>
          <a:lstStyle>
            <a:lvl1pPr eaLnBrk="1" latinLnBrk="0" hangingPunct="1">
              <a:defRPr kumimoji="0" i="1"/>
            </a:lvl1pPr>
          </a:lstStyle>
          <a:p>
            <a:pPr>
              <a:defRPr/>
            </a:pPr>
            <a:endParaRPr lang="it-IT"/>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Layout personalizzato 3 voci">
    <p:spTree>
      <p:nvGrpSpPr>
        <p:cNvPr id="1" name=""/>
        <p:cNvGrpSpPr/>
        <p:nvPr/>
      </p:nvGrpSpPr>
      <p:grpSpPr>
        <a:xfrm>
          <a:off x="0" y="0"/>
          <a:ext cx="0" cy="0"/>
          <a:chOff x="0" y="0"/>
          <a:chExt cx="0" cy="0"/>
        </a:xfrm>
      </p:grpSpPr>
      <p:sp>
        <p:nvSpPr>
          <p:cNvPr id="9" name="AutoShape 3"/>
          <p:cNvSpPr>
            <a:spLocks/>
          </p:cNvSpPr>
          <p:nvPr/>
        </p:nvSpPr>
        <p:spPr bwMode="auto">
          <a:xfrm>
            <a:off x="174625" y="1914525"/>
            <a:ext cx="29067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10" name="AutoShape 6"/>
          <p:cNvSpPr>
            <a:spLocks/>
          </p:cNvSpPr>
          <p:nvPr/>
        </p:nvSpPr>
        <p:spPr bwMode="auto">
          <a:xfrm>
            <a:off x="2981325" y="1914525"/>
            <a:ext cx="2962275"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81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11" name="AutoShape 8"/>
          <p:cNvSpPr>
            <a:spLocks/>
          </p:cNvSpPr>
          <p:nvPr/>
        </p:nvSpPr>
        <p:spPr bwMode="auto">
          <a:xfrm>
            <a:off x="5824538" y="1914525"/>
            <a:ext cx="2928937"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pic>
        <p:nvPicPr>
          <p:cNvPr id="12" name="Immagine 17" descr="numeri.png"/>
          <p:cNvPicPr>
            <a:picLocks noChangeAspect="1"/>
          </p:cNvPicPr>
          <p:nvPr userDrawn="1"/>
        </p:nvPicPr>
        <p:blipFill>
          <a:blip r:embed="rId2"/>
          <a:srcRect r="87389"/>
          <a:stretch>
            <a:fillRect/>
          </a:stretch>
        </p:blipFill>
        <p:spPr bwMode="auto">
          <a:xfrm>
            <a:off x="338138" y="1882775"/>
            <a:ext cx="482600" cy="1393825"/>
          </a:xfrm>
          <a:prstGeom prst="rect">
            <a:avLst/>
          </a:prstGeom>
          <a:noFill/>
          <a:ln w="9525">
            <a:noFill/>
            <a:miter lim="800000"/>
            <a:headEnd/>
            <a:tailEnd/>
          </a:ln>
        </p:spPr>
      </p:pic>
      <p:pic>
        <p:nvPicPr>
          <p:cNvPr id="13" name="Immagine 18" descr="numeri.png"/>
          <p:cNvPicPr>
            <a:picLocks noChangeAspect="1"/>
          </p:cNvPicPr>
          <p:nvPr userDrawn="1"/>
        </p:nvPicPr>
        <p:blipFill>
          <a:blip r:embed="rId2"/>
          <a:srcRect l="9866" r="64870"/>
          <a:stretch>
            <a:fillRect/>
          </a:stretch>
        </p:blipFill>
        <p:spPr bwMode="auto">
          <a:xfrm>
            <a:off x="2870200" y="1873250"/>
            <a:ext cx="965200" cy="1395413"/>
          </a:xfrm>
          <a:prstGeom prst="rect">
            <a:avLst/>
          </a:prstGeom>
          <a:noFill/>
          <a:ln w="9525">
            <a:noFill/>
            <a:miter lim="800000"/>
            <a:headEnd/>
            <a:tailEnd/>
          </a:ln>
        </p:spPr>
      </p:pic>
      <p:pic>
        <p:nvPicPr>
          <p:cNvPr id="14" name="Immagine 19" descr="numeri.png"/>
          <p:cNvPicPr>
            <a:picLocks noChangeAspect="1"/>
          </p:cNvPicPr>
          <p:nvPr userDrawn="1"/>
        </p:nvPicPr>
        <p:blipFill>
          <a:blip r:embed="rId2"/>
          <a:srcRect l="36253" r="43352"/>
          <a:stretch>
            <a:fillRect/>
          </a:stretch>
        </p:blipFill>
        <p:spPr bwMode="auto">
          <a:xfrm>
            <a:off x="5969000" y="1857375"/>
            <a:ext cx="779463" cy="1393825"/>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777875" y="1981200"/>
            <a:ext cx="220356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4" name="Segnaposto testo 22"/>
          <p:cNvSpPr>
            <a:spLocks noGrp="1"/>
          </p:cNvSpPr>
          <p:nvPr>
            <p:ph type="body" sz="quarter" idx="14"/>
          </p:nvPr>
        </p:nvSpPr>
        <p:spPr>
          <a:xfrm>
            <a:off x="3977495" y="1981200"/>
            <a:ext cx="1804794"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5" name="Segnaposto testo 22"/>
          <p:cNvSpPr>
            <a:spLocks noGrp="1"/>
          </p:cNvSpPr>
          <p:nvPr>
            <p:ph type="body" sz="quarter" idx="15"/>
          </p:nvPr>
        </p:nvSpPr>
        <p:spPr>
          <a:xfrm>
            <a:off x="6720767" y="1981200"/>
            <a:ext cx="1782497"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174625"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2" name="Segnaposto testo 27"/>
          <p:cNvSpPr>
            <a:spLocks noGrp="1"/>
          </p:cNvSpPr>
          <p:nvPr>
            <p:ph type="body" sz="quarter" idx="18"/>
          </p:nvPr>
        </p:nvSpPr>
        <p:spPr>
          <a:xfrm>
            <a:off x="298143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27" name="Segnaposto testo 27"/>
          <p:cNvSpPr>
            <a:spLocks noGrp="1"/>
          </p:cNvSpPr>
          <p:nvPr>
            <p:ph type="body" sz="quarter" idx="19"/>
          </p:nvPr>
        </p:nvSpPr>
        <p:spPr>
          <a:xfrm>
            <a:off x="5782289" y="3276600"/>
            <a:ext cx="2720975"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15" name="Segnaposto data 2"/>
          <p:cNvSpPr>
            <a:spLocks noGrp="1"/>
          </p:cNvSpPr>
          <p:nvPr>
            <p:ph type="dt" sz="half" idx="20"/>
          </p:nvPr>
        </p:nvSpPr>
        <p:spPr/>
        <p:txBody>
          <a:bodyPr/>
          <a:lstStyle>
            <a:lvl1pPr>
              <a:defRPr i="1"/>
            </a:lvl1pPr>
          </a:lstStyle>
          <a:p>
            <a:pPr>
              <a:defRPr/>
            </a:pPr>
            <a:fld id="{0C9B49AD-EF27-4FA4-BC9E-235500F96F26}" type="datetime1">
              <a:rPr lang="it-IT"/>
              <a:pPr>
                <a:defRPr/>
              </a:pPr>
              <a:t>27/03/2015</a:t>
            </a:fld>
            <a:endParaRPr lang="it-IT"/>
          </a:p>
        </p:txBody>
      </p:sp>
      <p:sp>
        <p:nvSpPr>
          <p:cNvPr id="16" name="Segnaposto piè di pagina 3"/>
          <p:cNvSpPr>
            <a:spLocks noGrp="1"/>
          </p:cNvSpPr>
          <p:nvPr>
            <p:ph type="ftr" sz="quarter" idx="21"/>
          </p:nvPr>
        </p:nvSpPr>
        <p:spPr/>
        <p:txBody>
          <a:bodyPr/>
          <a:lstStyle>
            <a:lvl1pPr>
              <a:defRPr i="1"/>
            </a:lvl1pPr>
          </a:lstStyle>
          <a:p>
            <a:pPr>
              <a:defRPr/>
            </a:pPr>
            <a:endParaRPr lang="it-IT"/>
          </a:p>
        </p:txBody>
      </p:sp>
      <p:sp>
        <p:nvSpPr>
          <p:cNvPr id="17" name="Segnaposto numero diapositiva 4"/>
          <p:cNvSpPr>
            <a:spLocks noGrp="1"/>
          </p:cNvSpPr>
          <p:nvPr>
            <p:ph type="sldNum" sz="quarter" idx="22"/>
          </p:nvPr>
        </p:nvSpPr>
        <p:spPr/>
        <p:txBody>
          <a:bodyPr/>
          <a:lstStyle>
            <a:lvl1pPr>
              <a:defRPr i="1"/>
            </a:lvl1pPr>
          </a:lstStyle>
          <a:p>
            <a:pPr>
              <a:defRPr/>
            </a:pPr>
            <a:fld id="{CEA549AB-1560-4FBB-9CDF-B05A32969B46}" type="slidenum">
              <a:rPr lang="it-IT"/>
              <a:pPr>
                <a:defRPr/>
              </a:pPr>
              <a:t>‹N›</a:t>
            </a:fld>
            <a:endParaRPr lang="it-IT"/>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Layout personalizzato 2 voci">
    <p:spTree>
      <p:nvGrpSpPr>
        <p:cNvPr id="1" name=""/>
        <p:cNvGrpSpPr/>
        <p:nvPr/>
      </p:nvGrpSpPr>
      <p:grpSpPr>
        <a:xfrm>
          <a:off x="0" y="0"/>
          <a:ext cx="0" cy="0"/>
          <a:chOff x="0" y="0"/>
          <a:chExt cx="0" cy="0"/>
        </a:xfrm>
      </p:grpSpPr>
      <p:sp>
        <p:nvSpPr>
          <p:cNvPr id="7" name="AutoShape 3"/>
          <p:cNvSpPr>
            <a:spLocks/>
          </p:cNvSpPr>
          <p:nvPr/>
        </p:nvSpPr>
        <p:spPr bwMode="auto">
          <a:xfrm>
            <a:off x="850900" y="1914525"/>
            <a:ext cx="3873500"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alpha val="59000"/>
            </a:srgbClr>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sp>
        <p:nvSpPr>
          <p:cNvPr id="8" name="AutoShape 3"/>
          <p:cNvSpPr>
            <a:spLocks/>
          </p:cNvSpPr>
          <p:nvPr userDrawn="1"/>
        </p:nvSpPr>
        <p:spPr bwMode="auto">
          <a:xfrm>
            <a:off x="4527550" y="1914525"/>
            <a:ext cx="3871913" cy="1268413"/>
          </a:xfrm>
          <a:custGeom>
            <a:avLst/>
            <a:gdLst/>
            <a:ahLst/>
            <a:cxnLst/>
            <a:rect l="0" t="0" r="r" b="b"/>
            <a:pathLst>
              <a:path w="21600" h="21600">
                <a:moveTo>
                  <a:pt x="19162" y="0"/>
                </a:moveTo>
                <a:lnTo>
                  <a:pt x="0" y="0"/>
                </a:lnTo>
                <a:lnTo>
                  <a:pt x="2438" y="10643"/>
                </a:lnTo>
                <a:lnTo>
                  <a:pt x="0" y="21600"/>
                </a:lnTo>
                <a:lnTo>
                  <a:pt x="19162" y="21600"/>
                </a:lnTo>
                <a:lnTo>
                  <a:pt x="21600" y="10643"/>
                </a:lnTo>
                <a:lnTo>
                  <a:pt x="19162" y="0"/>
                </a:lnTo>
                <a:close/>
                <a:moveTo>
                  <a:pt x="19162" y="0"/>
                </a:moveTo>
              </a:path>
            </a:pathLst>
          </a:custGeom>
          <a:solidFill>
            <a:srgbClr val="98862A"/>
          </a:solidFill>
          <a:ln w="12700">
            <a:noFill/>
            <a:miter lim="800000"/>
            <a:headEnd/>
            <a:tailEnd/>
          </a:ln>
        </p:spPr>
        <p:txBody>
          <a:bodyPr lIns="0" tIns="0" rIns="0" bIns="0"/>
          <a:lstStyle/>
          <a:p>
            <a:pPr defTabSz="914400" fontAlgn="auto">
              <a:spcBef>
                <a:spcPts val="0"/>
              </a:spcBef>
              <a:spcAft>
                <a:spcPts val="0"/>
              </a:spcAft>
              <a:defRPr/>
            </a:pPr>
            <a:endParaRPr lang="it-IT" sz="1800" i="0" kern="0">
              <a:solidFill>
                <a:sysClr val="windowText" lastClr="000000"/>
              </a:solidFill>
              <a:latin typeface="Georgia"/>
              <a:cs typeface="Arial" pitchFamily="34" charset="0"/>
            </a:endParaRPr>
          </a:p>
        </p:txBody>
      </p:sp>
      <p:pic>
        <p:nvPicPr>
          <p:cNvPr id="9" name="Immagine 16" descr="numeri.png"/>
          <p:cNvPicPr>
            <a:picLocks noChangeAspect="1"/>
          </p:cNvPicPr>
          <p:nvPr userDrawn="1"/>
        </p:nvPicPr>
        <p:blipFill>
          <a:blip r:embed="rId2"/>
          <a:srcRect r="87389"/>
          <a:stretch>
            <a:fillRect/>
          </a:stretch>
        </p:blipFill>
        <p:spPr bwMode="auto">
          <a:xfrm>
            <a:off x="1144588" y="1882775"/>
            <a:ext cx="482600" cy="1393825"/>
          </a:xfrm>
          <a:prstGeom prst="rect">
            <a:avLst/>
          </a:prstGeom>
          <a:noFill/>
          <a:ln w="9525">
            <a:noFill/>
            <a:miter lim="800000"/>
            <a:headEnd/>
            <a:tailEnd/>
          </a:ln>
        </p:spPr>
      </p:pic>
      <p:pic>
        <p:nvPicPr>
          <p:cNvPr id="10" name="Immagine 17" descr="numeri.png"/>
          <p:cNvPicPr>
            <a:picLocks noChangeAspect="1"/>
          </p:cNvPicPr>
          <p:nvPr userDrawn="1"/>
        </p:nvPicPr>
        <p:blipFill>
          <a:blip r:embed="rId2"/>
          <a:srcRect l="9866" r="64870"/>
          <a:stretch>
            <a:fillRect/>
          </a:stretch>
        </p:blipFill>
        <p:spPr bwMode="auto">
          <a:xfrm>
            <a:off x="4443413" y="1873250"/>
            <a:ext cx="963612" cy="1395413"/>
          </a:xfrm>
          <a:prstGeom prst="rect">
            <a:avLst/>
          </a:prstGeom>
          <a:noFill/>
          <a:ln w="9525">
            <a:noFill/>
            <a:miter lim="800000"/>
            <a:headEnd/>
            <a:tailEnd/>
          </a:ln>
        </p:spPr>
      </p:pic>
      <p:sp>
        <p:nvSpPr>
          <p:cNvPr id="2" name="Titolo 1"/>
          <p:cNvSpPr>
            <a:spLocks noGrp="1"/>
          </p:cNvSpPr>
          <p:nvPr>
            <p:ph type="title"/>
          </p:nvPr>
        </p:nvSpPr>
        <p:spPr/>
        <p:txBody>
          <a:bodyPr/>
          <a:lstStyle/>
          <a:p>
            <a:r>
              <a:rPr lang="it-IT" smtClean="0"/>
              <a:t>Fare clic per modificare stile</a:t>
            </a:r>
            <a:endParaRPr lang="it-IT"/>
          </a:p>
        </p:txBody>
      </p:sp>
      <p:sp>
        <p:nvSpPr>
          <p:cNvPr id="23" name="Segnaposto testo 22"/>
          <p:cNvSpPr>
            <a:spLocks noGrp="1"/>
          </p:cNvSpPr>
          <p:nvPr>
            <p:ph type="body" sz="quarter" idx="13"/>
          </p:nvPr>
        </p:nvSpPr>
        <p:spPr>
          <a:xfrm>
            <a:off x="1601347" y="1981200"/>
            <a:ext cx="2665853"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8" name="Segnaposto testo 27"/>
          <p:cNvSpPr>
            <a:spLocks noGrp="1"/>
          </p:cNvSpPr>
          <p:nvPr>
            <p:ph type="body" sz="quarter" idx="17"/>
          </p:nvPr>
        </p:nvSpPr>
        <p:spPr>
          <a:xfrm>
            <a:off x="851490" y="3276600"/>
            <a:ext cx="3568110"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6" name="Segnaposto testo 22"/>
          <p:cNvSpPr>
            <a:spLocks noGrp="1"/>
          </p:cNvSpPr>
          <p:nvPr>
            <p:ph type="body" sz="quarter" idx="18"/>
          </p:nvPr>
        </p:nvSpPr>
        <p:spPr>
          <a:xfrm>
            <a:off x="5410200" y="1981200"/>
            <a:ext cx="2532812" cy="1125538"/>
          </a:xfrm>
        </p:spPr>
        <p:txBody>
          <a:bodyPr lIns="0" tIns="0" rIns="0" bIns="0" anchor="ctr">
            <a:noAutofit/>
          </a:bodyPr>
          <a:lstStyle>
            <a:lvl1pPr marL="0" indent="0">
              <a:spcBef>
                <a:spcPts val="0"/>
              </a:spcBef>
              <a:buFontTx/>
              <a:buNone/>
              <a:defRPr sz="1400" baseline="0">
                <a:solidFill>
                  <a:schemeClr val="bg1"/>
                </a:solidFill>
              </a:defRPr>
            </a:lvl1pPr>
            <a:lvl2pPr marL="0" indent="0">
              <a:spcBef>
                <a:spcPts val="0"/>
              </a:spcBef>
              <a:buFontTx/>
              <a:buNone/>
              <a:defRPr sz="1400" baseline="0">
                <a:solidFill>
                  <a:schemeClr val="bg1"/>
                </a:solidFill>
              </a:defRPr>
            </a:lvl2pPr>
            <a:lvl3pPr marL="0" indent="0">
              <a:spcBef>
                <a:spcPts val="0"/>
              </a:spcBef>
              <a:buFontTx/>
              <a:buNone/>
              <a:defRPr sz="1400" baseline="0">
                <a:solidFill>
                  <a:schemeClr val="bg1"/>
                </a:solidFill>
              </a:defRPr>
            </a:lvl3pPr>
            <a:lvl4pPr marL="0" indent="0">
              <a:spcBef>
                <a:spcPts val="0"/>
              </a:spcBef>
              <a:buFontTx/>
              <a:buNone/>
              <a:defRPr sz="1400" baseline="0">
                <a:solidFill>
                  <a:schemeClr val="bg1"/>
                </a:solidFill>
              </a:defRPr>
            </a:lvl4pPr>
            <a:lvl5pPr marL="0" indent="0">
              <a:spcBef>
                <a:spcPts val="0"/>
              </a:spcBef>
              <a:buFontTx/>
              <a:buNone/>
              <a:defRPr sz="1400" baseline="0">
                <a:solidFill>
                  <a:schemeClr val="bg1"/>
                </a:solidFill>
              </a:defRPr>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9" name="Segnaposto testo 27"/>
          <p:cNvSpPr>
            <a:spLocks noGrp="1"/>
          </p:cNvSpPr>
          <p:nvPr>
            <p:ph type="body" sz="quarter" idx="19"/>
          </p:nvPr>
        </p:nvSpPr>
        <p:spPr>
          <a:xfrm>
            <a:off x="4527302" y="3276600"/>
            <a:ext cx="3559004" cy="2514600"/>
          </a:xfrm>
        </p:spPr>
        <p:txBody>
          <a:bodyPr lIns="0" tIns="0" rIns="0" bIns="0">
            <a:noAutofit/>
          </a:bodyPr>
          <a:lstStyle>
            <a:lvl1pPr marL="0" indent="0">
              <a:spcBef>
                <a:spcPts val="0"/>
              </a:spcBef>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data 2"/>
          <p:cNvSpPr>
            <a:spLocks noGrp="1"/>
          </p:cNvSpPr>
          <p:nvPr>
            <p:ph type="dt" sz="half" idx="20"/>
          </p:nvPr>
        </p:nvSpPr>
        <p:spPr/>
        <p:txBody>
          <a:bodyPr/>
          <a:lstStyle>
            <a:lvl1pPr>
              <a:defRPr i="1"/>
            </a:lvl1pPr>
          </a:lstStyle>
          <a:p>
            <a:pPr>
              <a:defRPr/>
            </a:pPr>
            <a:fld id="{635B984B-DEDB-4939-A24A-CD0734D0DB36}" type="datetime1">
              <a:rPr lang="it-IT"/>
              <a:pPr>
                <a:defRPr/>
              </a:pPr>
              <a:t>27/03/2015</a:t>
            </a:fld>
            <a:endParaRPr lang="it-IT"/>
          </a:p>
        </p:txBody>
      </p:sp>
      <p:sp>
        <p:nvSpPr>
          <p:cNvPr id="12" name="Segnaposto piè di pagina 3"/>
          <p:cNvSpPr>
            <a:spLocks noGrp="1"/>
          </p:cNvSpPr>
          <p:nvPr>
            <p:ph type="ftr" sz="quarter" idx="21"/>
          </p:nvPr>
        </p:nvSpPr>
        <p:spPr/>
        <p:txBody>
          <a:bodyPr/>
          <a:lstStyle>
            <a:lvl1pPr>
              <a:defRPr i="1"/>
            </a:lvl1pPr>
          </a:lstStyle>
          <a:p>
            <a:pPr>
              <a:defRPr/>
            </a:pPr>
            <a:endParaRPr lang="it-IT"/>
          </a:p>
        </p:txBody>
      </p:sp>
      <p:sp>
        <p:nvSpPr>
          <p:cNvPr id="13" name="Segnaposto numero diapositiva 4"/>
          <p:cNvSpPr>
            <a:spLocks noGrp="1"/>
          </p:cNvSpPr>
          <p:nvPr>
            <p:ph type="sldNum" sz="quarter" idx="22"/>
          </p:nvPr>
        </p:nvSpPr>
        <p:spPr/>
        <p:txBody>
          <a:bodyPr/>
          <a:lstStyle>
            <a:lvl1pPr>
              <a:defRPr i="1"/>
            </a:lvl1pPr>
          </a:lstStyle>
          <a:p>
            <a:pPr>
              <a:defRPr/>
            </a:pPr>
            <a:fld id="{E1B8319F-EDAB-42CA-A9D0-2A525A65D621}" type="slidenum">
              <a:rPr lang="it-IT"/>
              <a:pPr>
                <a:defRPr/>
              </a:pPr>
              <a:t>‹N›</a:t>
            </a:fld>
            <a:endParaRPr lang="it-IT"/>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4-Up: 3 Left, 1 Right">
    <p:spTree>
      <p:nvGrpSpPr>
        <p:cNvPr id="1" name=""/>
        <p:cNvGrpSpPr/>
        <p:nvPr/>
      </p:nvGrpSpPr>
      <p:grpSpPr>
        <a:xfrm>
          <a:off x="0" y="0"/>
          <a:ext cx="0" cy="0"/>
          <a:chOff x="0" y="0"/>
          <a:chExt cx="0" cy="0"/>
        </a:xfrm>
      </p:grpSpPr>
      <p:sp>
        <p:nvSpPr>
          <p:cNvPr id="11" name="AutoShape 10">
            <a:hlinkClick r:id="" action="ppaction://hlinkshowjump?jump=nextslide"/>
          </p:cNvPr>
          <p:cNvSpPr>
            <a:spLocks/>
          </p:cNvSpPr>
          <p:nvPr userDrawn="1"/>
        </p:nvSpPr>
        <p:spPr bwMode="auto">
          <a:xfrm rot="18900000" flipH="1">
            <a:off x="8291512" y="5962651"/>
            <a:ext cx="835025" cy="1136650"/>
          </a:xfrm>
          <a:custGeom>
            <a:avLst/>
            <a:gdLst>
              <a:gd name="connsiteX0" fmla="*/ 0 w 21761"/>
              <a:gd name="connsiteY0" fmla="*/ 0 h 21600"/>
              <a:gd name="connsiteX1" fmla="*/ 18000 w 21761"/>
              <a:gd name="connsiteY1" fmla="*/ 0 h 21600"/>
              <a:gd name="connsiteX2" fmla="*/ 21600 w 21761"/>
              <a:gd name="connsiteY2" fmla="*/ 2573 h 21600"/>
              <a:gd name="connsiteX3" fmla="*/ 21761 w 21761"/>
              <a:gd name="connsiteY3" fmla="*/ 11820 h 21600"/>
              <a:gd name="connsiteX4" fmla="*/ 21600 w 21761"/>
              <a:gd name="connsiteY4" fmla="*/ 21600 h 21600"/>
              <a:gd name="connsiteX5" fmla="*/ 0 w 21761"/>
              <a:gd name="connsiteY5" fmla="*/ 21600 h 21600"/>
              <a:gd name="connsiteX6" fmla="*/ 0 w 21761"/>
              <a:gd name="connsiteY6" fmla="*/ 0 h 21600"/>
              <a:gd name="connsiteX7" fmla="*/ 0 w 21761"/>
              <a:gd name="connsiteY7"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176 w 21937"/>
              <a:gd name="connsiteY5" fmla="*/ 21600 h 21600"/>
              <a:gd name="connsiteX6" fmla="*/ 0 w 21937"/>
              <a:gd name="connsiteY6" fmla="*/ 15013 h 21600"/>
              <a:gd name="connsiteX7" fmla="*/ 176 w 21937"/>
              <a:gd name="connsiteY7" fmla="*/ 0 h 21600"/>
              <a:gd name="connsiteX8" fmla="*/ 176 w 21937"/>
              <a:gd name="connsiteY8" fmla="*/ 0 h 21600"/>
              <a:gd name="connsiteX0" fmla="*/ 176 w 21937"/>
              <a:gd name="connsiteY0" fmla="*/ 0 h 21600"/>
              <a:gd name="connsiteX1" fmla="*/ 18176 w 21937"/>
              <a:gd name="connsiteY1" fmla="*/ 0 h 21600"/>
              <a:gd name="connsiteX2" fmla="*/ 21776 w 21937"/>
              <a:gd name="connsiteY2" fmla="*/ 2573 h 21600"/>
              <a:gd name="connsiteX3" fmla="*/ 21937 w 21937"/>
              <a:gd name="connsiteY3" fmla="*/ 11820 h 21600"/>
              <a:gd name="connsiteX4" fmla="*/ 21776 w 21937"/>
              <a:gd name="connsiteY4" fmla="*/ 21600 h 21600"/>
              <a:gd name="connsiteX5" fmla="*/ 0 w 21937"/>
              <a:gd name="connsiteY5" fmla="*/ 15013 h 21600"/>
              <a:gd name="connsiteX6" fmla="*/ 176 w 21937"/>
              <a:gd name="connsiteY6" fmla="*/ 0 h 21600"/>
              <a:gd name="connsiteX7" fmla="*/ 176 w 21937"/>
              <a:gd name="connsiteY7" fmla="*/ 0 h 21600"/>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176 w 21937"/>
              <a:gd name="connsiteY0" fmla="*/ 0 h 24958"/>
              <a:gd name="connsiteX1" fmla="*/ 18176 w 21937"/>
              <a:gd name="connsiteY1" fmla="*/ 0 h 24958"/>
              <a:gd name="connsiteX2" fmla="*/ 21776 w 21937"/>
              <a:gd name="connsiteY2" fmla="*/ 2573 h 24958"/>
              <a:gd name="connsiteX3" fmla="*/ 21937 w 21937"/>
              <a:gd name="connsiteY3" fmla="*/ 11820 h 24958"/>
              <a:gd name="connsiteX4" fmla="*/ 9510 w 21937"/>
              <a:gd name="connsiteY4" fmla="*/ 21264 h 24958"/>
              <a:gd name="connsiteX5" fmla="*/ 0 w 21937"/>
              <a:gd name="connsiteY5" fmla="*/ 15013 h 24958"/>
              <a:gd name="connsiteX6" fmla="*/ 176 w 21937"/>
              <a:gd name="connsiteY6" fmla="*/ 0 h 24958"/>
              <a:gd name="connsiteX7" fmla="*/ 176 w 21937"/>
              <a:gd name="connsiteY7" fmla="*/ 0 h 24958"/>
              <a:gd name="connsiteX0" fmla="*/ 24223 w 45984"/>
              <a:gd name="connsiteY0" fmla="*/ 0 h 21264"/>
              <a:gd name="connsiteX1" fmla="*/ 42223 w 45984"/>
              <a:gd name="connsiteY1" fmla="*/ 0 h 21264"/>
              <a:gd name="connsiteX2" fmla="*/ 45823 w 45984"/>
              <a:gd name="connsiteY2" fmla="*/ 2573 h 21264"/>
              <a:gd name="connsiteX3" fmla="*/ 45984 w 45984"/>
              <a:gd name="connsiteY3" fmla="*/ 11820 h 21264"/>
              <a:gd name="connsiteX4" fmla="*/ 33557 w 45984"/>
              <a:gd name="connsiteY4" fmla="*/ 21264 h 21264"/>
              <a:gd name="connsiteX5" fmla="*/ 24047 w 45984"/>
              <a:gd name="connsiteY5" fmla="*/ 15013 h 21264"/>
              <a:gd name="connsiteX6" fmla="*/ 24223 w 45984"/>
              <a:gd name="connsiteY6" fmla="*/ 0 h 21264"/>
              <a:gd name="connsiteX7" fmla="*/ 24223 w 45984"/>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 name="connsiteX0" fmla="*/ 176 w 21937"/>
              <a:gd name="connsiteY0" fmla="*/ 0 h 21264"/>
              <a:gd name="connsiteX1" fmla="*/ 18176 w 21937"/>
              <a:gd name="connsiteY1" fmla="*/ 0 h 21264"/>
              <a:gd name="connsiteX2" fmla="*/ 21776 w 21937"/>
              <a:gd name="connsiteY2" fmla="*/ 2573 h 21264"/>
              <a:gd name="connsiteX3" fmla="*/ 21937 w 21937"/>
              <a:gd name="connsiteY3" fmla="*/ 11820 h 21264"/>
              <a:gd name="connsiteX4" fmla="*/ 9510 w 21937"/>
              <a:gd name="connsiteY4" fmla="*/ 21264 h 21264"/>
              <a:gd name="connsiteX5" fmla="*/ 0 w 21937"/>
              <a:gd name="connsiteY5" fmla="*/ 15013 h 21264"/>
              <a:gd name="connsiteX6" fmla="*/ 176 w 21937"/>
              <a:gd name="connsiteY6" fmla="*/ 0 h 21264"/>
              <a:gd name="connsiteX7" fmla="*/ 176 w 21937"/>
              <a:gd name="connsiteY7" fmla="*/ 0 h 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37" h="21264">
                <a:moveTo>
                  <a:pt x="176" y="0"/>
                </a:moveTo>
                <a:lnTo>
                  <a:pt x="18176" y="0"/>
                </a:lnTo>
                <a:cubicBezTo>
                  <a:pt x="20164" y="0"/>
                  <a:pt x="21776" y="1152"/>
                  <a:pt x="21776" y="2573"/>
                </a:cubicBezTo>
                <a:cubicBezTo>
                  <a:pt x="21830" y="5655"/>
                  <a:pt x="21883" y="8738"/>
                  <a:pt x="21937" y="11820"/>
                </a:cubicBezTo>
                <a:lnTo>
                  <a:pt x="9510" y="21264"/>
                </a:lnTo>
                <a:lnTo>
                  <a:pt x="0" y="15013"/>
                </a:lnTo>
                <a:cubicBezTo>
                  <a:pt x="59" y="10009"/>
                  <a:pt x="117" y="5004"/>
                  <a:pt x="176" y="0"/>
                </a:cubicBezTo>
                <a:close/>
                <a:moveTo>
                  <a:pt x="176" y="0"/>
                </a:moveTo>
              </a:path>
            </a:pathLst>
          </a:custGeom>
          <a:solidFill>
            <a:schemeClr val="accent1"/>
          </a:solidFill>
          <a:ln w="25400">
            <a:noFill/>
            <a:miter lim="800000"/>
            <a:headEnd/>
            <a:tailEnd/>
          </a:ln>
        </p:spPr>
        <p:txBody>
          <a:bodyPr lIns="0" tIns="0" rIns="0" bIns="0"/>
          <a:lstStyle/>
          <a:p>
            <a:pPr fontAlgn="auto">
              <a:spcBef>
                <a:spcPts val="0"/>
              </a:spcBef>
              <a:spcAft>
                <a:spcPts val="0"/>
              </a:spcAft>
              <a:defRPr/>
            </a:pPr>
            <a:endParaRPr lang="it-IT" sz="1800" i="0" dirty="0">
              <a:solidFill>
                <a:srgbClr val="000000"/>
              </a:solidFill>
              <a:latin typeface="Georgia"/>
              <a:cs typeface="Arial" pitchFamily="34" charset="0"/>
            </a:endParaRPr>
          </a:p>
        </p:txBody>
      </p:sp>
      <p:pic>
        <p:nvPicPr>
          <p:cNvPr id="12" name="Picture 59"/>
          <p:cNvPicPr>
            <a:picLocks noChangeAspect="1" noChangeArrowheads="1"/>
          </p:cNvPicPr>
          <p:nvPr/>
        </p:nvPicPr>
        <p:blipFill>
          <a:blip r:embed="rId2"/>
          <a:srcRect/>
          <a:stretch>
            <a:fillRect/>
          </a:stretch>
        </p:blipFill>
        <p:spPr bwMode="auto">
          <a:xfrm>
            <a:off x="304800" y="6410325"/>
            <a:ext cx="593725" cy="220663"/>
          </a:xfrm>
          <a:prstGeom prst="rect">
            <a:avLst/>
          </a:prstGeom>
          <a:noFill/>
          <a:ln w="9525">
            <a:noFill/>
            <a:miter lim="800000"/>
            <a:headEnd/>
            <a:tailEnd/>
          </a:ln>
        </p:spPr>
      </p:pic>
      <p:pic>
        <p:nvPicPr>
          <p:cNvPr id="17" name="Immagine 9" descr="Immagine 13.png"/>
          <p:cNvPicPr>
            <a:picLocks noChangeAspect="1"/>
          </p:cNvPicPr>
          <p:nvPr userDrawn="1"/>
        </p:nvPicPr>
        <p:blipFill>
          <a:blip r:embed="rId3"/>
          <a:srcRect/>
          <a:stretch>
            <a:fillRect/>
          </a:stretch>
        </p:blipFill>
        <p:spPr bwMode="auto">
          <a:xfrm>
            <a:off x="7215188" y="211138"/>
            <a:ext cx="1814512" cy="254000"/>
          </a:xfrm>
          <a:prstGeom prst="rect">
            <a:avLst/>
          </a:prstGeom>
          <a:noFill/>
          <a:ln w="9525">
            <a:noFill/>
            <a:miter lim="800000"/>
            <a:headEnd/>
            <a:tailEnd/>
          </a:ln>
        </p:spPr>
      </p:pic>
      <p:sp>
        <p:nvSpPr>
          <p:cNvPr id="18" name="Rectangle 8"/>
          <p:cNvSpPr>
            <a:spLocks noGrp="1"/>
          </p:cNvSpPr>
          <p:nvPr>
            <p:ph type="body" sz="quarter" idx="13"/>
          </p:nvPr>
        </p:nvSpPr>
        <p:spPr>
          <a:xfrm>
            <a:off x="4416552" y="728076"/>
            <a:ext cx="3965448" cy="228600"/>
          </a:xfrm>
          <a:solidFill>
            <a:srgbClr val="98862A"/>
          </a:solidFill>
        </p:spPr>
        <p:txBody>
          <a:bodyPr/>
          <a:lstStyle>
            <a:lvl1pPr eaLnBrk="1" latinLnBrk="0" hangingPunct="1">
              <a:defRPr kumimoji="0" sz="1100" b="1">
                <a:solidFill>
                  <a:schemeClr val="bg1"/>
                </a:solidFill>
              </a:defRPr>
            </a:lvl1pPr>
          </a:lstStyle>
          <a:p>
            <a:pPr lvl="0"/>
            <a:r>
              <a:rPr lang="it-IT" dirty="0" smtClean="0"/>
              <a:t>Fare clic per modificare gli stili del testo dello schema</a:t>
            </a:r>
          </a:p>
        </p:txBody>
      </p:sp>
      <p:sp>
        <p:nvSpPr>
          <p:cNvPr id="21" name="Rectangle 11"/>
          <p:cNvSpPr>
            <a:spLocks noGrp="1"/>
          </p:cNvSpPr>
          <p:nvPr>
            <p:ph sz="quarter" idx="15"/>
          </p:nvPr>
        </p:nvSpPr>
        <p:spPr>
          <a:xfrm>
            <a:off x="4416552" y="956676"/>
            <a:ext cx="3962400" cy="5291724"/>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9" name="Rectangle 8"/>
          <p:cNvSpPr>
            <a:spLocks noGrp="1"/>
          </p:cNvSpPr>
          <p:nvPr>
            <p:ph type="body" sz="quarter" idx="14"/>
          </p:nvPr>
        </p:nvSpPr>
        <p:spPr>
          <a:xfrm>
            <a:off x="304800" y="728076"/>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0" name="Rectangle 11"/>
          <p:cNvSpPr>
            <a:spLocks noGrp="1"/>
          </p:cNvSpPr>
          <p:nvPr>
            <p:ph sz="quarter" idx="16"/>
          </p:nvPr>
        </p:nvSpPr>
        <p:spPr>
          <a:xfrm>
            <a:off x="304800" y="956676"/>
            <a:ext cx="3962400" cy="1612788"/>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3" name="Rectangle 8"/>
          <p:cNvSpPr>
            <a:spLocks noGrp="1"/>
          </p:cNvSpPr>
          <p:nvPr>
            <p:ph type="body" sz="quarter" idx="17"/>
          </p:nvPr>
        </p:nvSpPr>
        <p:spPr>
          <a:xfrm>
            <a:off x="301752" y="256946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4" name="Rectangle 11"/>
          <p:cNvSpPr>
            <a:spLocks noGrp="1"/>
          </p:cNvSpPr>
          <p:nvPr>
            <p:ph sz="quarter" idx="18"/>
          </p:nvPr>
        </p:nvSpPr>
        <p:spPr>
          <a:xfrm>
            <a:off x="301752" y="2798064"/>
            <a:ext cx="3962400" cy="1607820"/>
          </a:xfrm>
        </p:spPr>
        <p:txBody>
          <a:bodyPr>
            <a:normAutofit/>
          </a:bodyPr>
          <a:lstStyle>
            <a:lvl1pPr>
              <a:defRPr sz="1100"/>
            </a:lvl1pPr>
            <a:lvl2pPr>
              <a:defRPr sz="1100"/>
            </a:lvl2pPr>
            <a:lvl3pPr>
              <a:defRPr sz="1100"/>
            </a:lvl3pPr>
            <a:lvl4pPr>
              <a:defRPr sz="1100"/>
            </a:lvl4pPr>
            <a:lvl5pPr>
              <a:defRPr sz="1100"/>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15" name="Rectangle 8"/>
          <p:cNvSpPr>
            <a:spLocks noGrp="1"/>
          </p:cNvSpPr>
          <p:nvPr>
            <p:ph type="body" sz="quarter" idx="19"/>
          </p:nvPr>
        </p:nvSpPr>
        <p:spPr>
          <a:xfrm>
            <a:off x="304800" y="4405884"/>
            <a:ext cx="3962400" cy="228600"/>
          </a:xfrm>
          <a:solidFill>
            <a:srgbClr val="98862A"/>
          </a:solidFill>
        </p:spPr>
        <p:txBody>
          <a:bodyPr/>
          <a:lstStyle>
            <a:lvl1pPr eaLnBrk="1" latinLnBrk="0" hangingPunct="1">
              <a:defRPr kumimoji="0" sz="1100" b="1">
                <a:solidFill>
                  <a:schemeClr val="bg1"/>
                </a:solidFill>
              </a:defRPr>
            </a:lvl1pPr>
          </a:lstStyle>
          <a:p>
            <a:pPr lvl="0"/>
            <a:r>
              <a:rPr lang="it-IT" smtClean="0"/>
              <a:t>Fare clic per modificare gli stili del testo dello schema</a:t>
            </a:r>
          </a:p>
        </p:txBody>
      </p:sp>
      <p:sp>
        <p:nvSpPr>
          <p:cNvPr id="16" name="Rectangle 11"/>
          <p:cNvSpPr>
            <a:spLocks noGrp="1"/>
          </p:cNvSpPr>
          <p:nvPr>
            <p:ph sz="quarter" idx="20"/>
          </p:nvPr>
        </p:nvSpPr>
        <p:spPr>
          <a:xfrm>
            <a:off x="304800" y="4634484"/>
            <a:ext cx="3962400" cy="1613916"/>
          </a:xfrm>
        </p:spPr>
        <p:txBody>
          <a:bodyPr>
            <a:normAutofit/>
          </a:bodyPr>
          <a:lstStyle>
            <a:lvl1pPr>
              <a:defRPr sz="1100"/>
            </a:lvl1pPr>
            <a:lvl2pPr>
              <a:defRPr sz="1100"/>
            </a:lvl2pPr>
            <a:lvl3pPr>
              <a:defRPr sz="1100"/>
            </a:lvl3pPr>
            <a:lvl4pPr>
              <a:defRPr sz="1100"/>
            </a:lvl4pPr>
            <a:lvl5pPr>
              <a:defRPr sz="1100"/>
            </a:lvl5p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dirty="0"/>
          </a:p>
        </p:txBody>
      </p:sp>
      <p:sp>
        <p:nvSpPr>
          <p:cNvPr id="19" name="Rectangle 4"/>
          <p:cNvSpPr>
            <a:spLocks noGrp="1"/>
          </p:cNvSpPr>
          <p:nvPr>
            <p:ph type="dt" sz="half" idx="21"/>
          </p:nvPr>
        </p:nvSpPr>
        <p:spPr/>
        <p:txBody>
          <a:bodyPr/>
          <a:lstStyle>
            <a:lvl1pPr eaLnBrk="1" latinLnBrk="0" hangingPunct="1">
              <a:defRPr kumimoji="0" i="1"/>
            </a:lvl1pPr>
          </a:lstStyle>
          <a:p>
            <a:pPr>
              <a:defRPr/>
            </a:pPr>
            <a:fld id="{33DA78FE-DB91-42C6-AC65-F013001584FC}" type="datetime1">
              <a:rPr lang="it-IT"/>
              <a:pPr>
                <a:defRPr/>
              </a:pPr>
              <a:t>27/03/2015</a:t>
            </a:fld>
            <a:endParaRPr lang="it-IT"/>
          </a:p>
        </p:txBody>
      </p:sp>
      <p:sp>
        <p:nvSpPr>
          <p:cNvPr id="20" name="Rectangle 6"/>
          <p:cNvSpPr>
            <a:spLocks noGrp="1"/>
          </p:cNvSpPr>
          <p:nvPr>
            <p:ph type="sldNum" sz="quarter" idx="22"/>
          </p:nvPr>
        </p:nvSpPr>
        <p:spPr/>
        <p:txBody>
          <a:bodyPr/>
          <a:lstStyle>
            <a:lvl1pPr eaLnBrk="1" latinLnBrk="0" hangingPunct="1">
              <a:defRPr kumimoji="0" i="1"/>
            </a:lvl1pPr>
          </a:lstStyle>
          <a:p>
            <a:pPr>
              <a:defRPr/>
            </a:pPr>
            <a:fld id="{944D1377-45E7-400B-9C6C-90E803926DEA}" type="slidenum">
              <a:rPr lang="it-IT"/>
              <a:pPr>
                <a:defRPr/>
              </a:pPr>
              <a:t>‹N›</a:t>
            </a:fld>
            <a:endParaRPr lang="it-IT"/>
          </a:p>
        </p:txBody>
      </p:sp>
      <p:sp>
        <p:nvSpPr>
          <p:cNvPr id="22" name="Rectangle 12"/>
          <p:cNvSpPr>
            <a:spLocks noGrp="1"/>
          </p:cNvSpPr>
          <p:nvPr>
            <p:ph type="ftr" sz="quarter" idx="23"/>
          </p:nvPr>
        </p:nvSpPr>
        <p:spPr/>
        <p:txBody>
          <a:bodyPr/>
          <a:lstStyle>
            <a:lvl1pPr eaLnBrk="1" latinLnBrk="0" hangingPunct="1">
              <a:defRPr kumimoji="0" i="1"/>
            </a:lvl1pPr>
          </a:lstStyle>
          <a:p>
            <a:pPr>
              <a:defRPr/>
            </a:pPr>
            <a:endParaRPr lang="it-IT"/>
          </a:p>
        </p:txBody>
      </p:sp>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Confron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73599" y="234000"/>
            <a:ext cx="8475113" cy="424800"/>
          </a:xfrm>
        </p:spPr>
        <p:txBody>
          <a:bodyPr/>
          <a:lstStyle>
            <a:lvl1pPr>
              <a:defRPr sz="1300" baseline="0">
                <a:solidFill>
                  <a:schemeClr val="tx1">
                    <a:lumMod val="75000"/>
                    <a:lumOff val="25000"/>
                  </a:schemeClr>
                </a:solidFill>
                <a:latin typeface="Trebuchet MS" pitchFamily="34" charset="0"/>
              </a:defRPr>
            </a:lvl1pPr>
          </a:lstStyle>
          <a:p>
            <a:r>
              <a:rPr lang="en-US" dirty="0" smtClean="0"/>
              <a:t>Click to edit Master title style</a:t>
            </a:r>
            <a:endParaRPr lang="it-IT" dirty="0"/>
          </a:p>
        </p:txBody>
      </p:sp>
      <p:sp>
        <p:nvSpPr>
          <p:cNvPr id="3" name="Segnaposto testo 2"/>
          <p:cNvSpPr>
            <a:spLocks noGrp="1"/>
          </p:cNvSpPr>
          <p:nvPr>
            <p:ph type="body" idx="1"/>
          </p:nvPr>
        </p:nvSpPr>
        <p:spPr>
          <a:xfrm>
            <a:off x="273599" y="692696"/>
            <a:ext cx="8475113" cy="432048"/>
          </a:xfrm>
          <a:prstGeom prst="rect">
            <a:avLst/>
          </a:prstGeom>
        </p:spPr>
        <p:txBody>
          <a:bodyPr/>
          <a:lstStyle>
            <a:lvl1pPr marL="0" indent="0">
              <a:lnSpc>
                <a:spcPts val="3000"/>
              </a:lnSpc>
              <a:buNone/>
              <a:defRPr sz="2000" b="1" baseline="0">
                <a:solidFill>
                  <a:srgbClr val="98862A"/>
                </a:solidFill>
                <a:latin typeface="Trebuchet MS"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Segnaposto contenuto 3"/>
          <p:cNvSpPr>
            <a:spLocks noGrp="1"/>
          </p:cNvSpPr>
          <p:nvPr>
            <p:ph sz="half" idx="2"/>
          </p:nvPr>
        </p:nvSpPr>
        <p:spPr>
          <a:xfrm>
            <a:off x="683569" y="1627200"/>
            <a:ext cx="7776864" cy="937704"/>
          </a:xfrm>
          <a:prstGeom prst="rect">
            <a:avLst/>
          </a:prstGeom>
        </p:spPr>
        <p:txBody>
          <a:bodyPr/>
          <a:lstStyle>
            <a:lvl1pPr marL="0" indent="0">
              <a:lnSpc>
                <a:spcPts val="2300"/>
              </a:lnSpc>
              <a:buNone/>
              <a:defRPr sz="2100" spc="-50" baseline="0">
                <a:solidFill>
                  <a:schemeClr val="tx1">
                    <a:lumMod val="75000"/>
                    <a:lumOff val="25000"/>
                  </a:schemeClr>
                </a:solidFill>
                <a:latin typeface="Trebuchet MS"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4.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7.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jpe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image" Target="../media/image7.png"/><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image" Target="../media/image1.jpe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image" Target="../media/image6.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image" Target="../media/image1.jpeg"/><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magine 11" descr="slide3.jpg"/>
          <p:cNvPicPr>
            <a:picLocks noChangeAspect="1"/>
          </p:cNvPicPr>
          <p:nvPr userDrawn="1"/>
        </p:nvPicPr>
        <p:blipFill>
          <a:blip r:embed="rId27"/>
          <a:srcRect/>
          <a:stretch>
            <a:fillRect/>
          </a:stretch>
        </p:blipFill>
        <p:spPr bwMode="auto">
          <a:xfrm>
            <a:off x="0" y="0"/>
            <a:ext cx="9144000" cy="6858000"/>
          </a:xfrm>
          <a:prstGeom prst="rect">
            <a:avLst/>
          </a:prstGeom>
          <a:noFill/>
          <a:ln w="9525">
            <a:noFill/>
            <a:miter lim="800000"/>
            <a:headEnd/>
            <a:tailEnd/>
          </a:ln>
        </p:spPr>
      </p:pic>
      <p:sp>
        <p:nvSpPr>
          <p:cNvPr id="1027" name="Segnaposto titolo 1"/>
          <p:cNvSpPr>
            <a:spLocks noGrp="1"/>
          </p:cNvSpPr>
          <p:nvPr>
            <p:ph type="title"/>
          </p:nvPr>
        </p:nvSpPr>
        <p:spPr bwMode="auto">
          <a:xfrm>
            <a:off x="1928813" y="25400"/>
            <a:ext cx="5214937"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stile</a:t>
            </a:r>
          </a:p>
        </p:txBody>
      </p:sp>
      <p:sp>
        <p:nvSpPr>
          <p:cNvPr id="1028" name="Segnaposto testo 2"/>
          <p:cNvSpPr>
            <a:spLocks noGrp="1"/>
          </p:cNvSpPr>
          <p:nvPr>
            <p:ph type="body" idx="1"/>
          </p:nvPr>
        </p:nvSpPr>
        <p:spPr bwMode="auto">
          <a:xfrm>
            <a:off x="500063" y="1428750"/>
            <a:ext cx="8429625" cy="428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18034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schemeClr val="tx1">
                    <a:tint val="75000"/>
                  </a:schemeClr>
                </a:solidFill>
                <a:latin typeface="Trebuchet MS"/>
                <a:cs typeface="Trebuchet MS"/>
              </a:defRPr>
            </a:lvl1pPr>
          </a:lstStyle>
          <a:p>
            <a:pPr>
              <a:defRPr/>
            </a:pPr>
            <a:endParaRPr lang="it-IT"/>
          </a:p>
        </p:txBody>
      </p:sp>
      <p:sp>
        <p:nvSpPr>
          <p:cNvPr id="5" name="Segnaposto piè di pagina 4"/>
          <p:cNvSpPr>
            <a:spLocks noGrp="1"/>
          </p:cNvSpPr>
          <p:nvPr>
            <p:ph type="ftr" sz="quarter" idx="3"/>
          </p:nvPr>
        </p:nvSpPr>
        <p:spPr>
          <a:xfrm>
            <a:off x="39370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schemeClr val="tx1">
                    <a:tint val="75000"/>
                  </a:schemeClr>
                </a:solidFill>
                <a:latin typeface="Trebuchet MS"/>
                <a:cs typeface="Trebuchet MS"/>
              </a:defRPr>
            </a:lvl1pPr>
          </a:lstStyle>
          <a:p>
            <a:pPr>
              <a:defRPr/>
            </a:pPr>
            <a:endParaRPr lang="it-IT"/>
          </a:p>
        </p:txBody>
      </p:sp>
      <p:sp>
        <p:nvSpPr>
          <p:cNvPr id="6" name="Segnaposto numero diapositiva 5"/>
          <p:cNvSpPr>
            <a:spLocks noGrp="1"/>
          </p:cNvSpPr>
          <p:nvPr>
            <p:ph type="sldNum" sz="quarter" idx="4"/>
          </p:nvPr>
        </p:nvSpPr>
        <p:spPr>
          <a:xfrm>
            <a:off x="8077200" y="6188075"/>
            <a:ext cx="1066800" cy="365125"/>
          </a:xfrm>
          <a:prstGeom prst="rect">
            <a:avLst/>
          </a:prstGeom>
        </p:spPr>
        <p:txBody>
          <a:bodyPr vert="horz" lIns="91440" tIns="45720" rIns="91440" bIns="45720" rtlCol="0" anchor="ctr"/>
          <a:lstStyle>
            <a:lvl1pPr algn="ctr" eaLnBrk="1" fontAlgn="auto" hangingPunct="1">
              <a:spcBef>
                <a:spcPts val="0"/>
              </a:spcBef>
              <a:spcAft>
                <a:spcPts val="0"/>
              </a:spcAft>
              <a:defRPr sz="1800" i="0">
                <a:solidFill>
                  <a:srgbClr val="FFFFFF"/>
                </a:solidFill>
                <a:latin typeface="Trebuchet MS"/>
                <a:cs typeface="Trebuchet MS"/>
              </a:defRPr>
            </a:lvl1pPr>
          </a:lstStyle>
          <a:p>
            <a:pPr>
              <a:defRPr/>
            </a:pPr>
            <a:fld id="{A4789525-53C4-43E2-97FC-581B699F55FC}" type="slidenum">
              <a:rPr lang="it-IT"/>
              <a:pPr>
                <a:defRPr/>
              </a:pPr>
              <a:t>‹N›</a:t>
            </a:fld>
            <a:endParaRPr lang="it-IT" dirty="0"/>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23" r:id="rId3"/>
    <p:sldLayoutId id="2147484424" r:id="rId4"/>
    <p:sldLayoutId id="2147484436" r:id="rId5"/>
    <p:sldLayoutId id="2147484425" r:id="rId6"/>
    <p:sldLayoutId id="2147484426" r:id="rId7"/>
    <p:sldLayoutId id="2147484427" r:id="rId8"/>
    <p:sldLayoutId id="2147484428" r:id="rId9"/>
    <p:sldLayoutId id="2147484429" r:id="rId10"/>
    <p:sldLayoutId id="2147484437" r:id="rId11"/>
    <p:sldLayoutId id="2147484430" r:id="rId12"/>
    <p:sldLayoutId id="2147484431" r:id="rId13"/>
    <p:sldLayoutId id="2147484432" r:id="rId14"/>
    <p:sldLayoutId id="2147484438" r:id="rId15"/>
    <p:sldLayoutId id="2147484439" r:id="rId16"/>
    <p:sldLayoutId id="2147484440" r:id="rId17"/>
    <p:sldLayoutId id="2147484441" r:id="rId18"/>
    <p:sldLayoutId id="2147484442" r:id="rId19"/>
    <p:sldLayoutId id="2147484443" r:id="rId20"/>
    <p:sldLayoutId id="2147484444" r:id="rId21"/>
    <p:sldLayoutId id="2147484445" r:id="rId22"/>
    <p:sldLayoutId id="2147484446" r:id="rId23"/>
    <p:sldLayoutId id="2147484447" r:id="rId24"/>
    <p:sldLayoutId id="2147484433" r:id="rId25"/>
  </p:sldLayoutIdLst>
  <p:transition spd="med">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3600" i="1" kern="1200">
          <a:solidFill>
            <a:schemeClr val="accent1"/>
          </a:solidFill>
          <a:latin typeface="Arial Black"/>
          <a:ea typeface="Arial Black" pitchFamily="34" charset="0"/>
          <a:cs typeface="Arial Black"/>
        </a:defRPr>
      </a:lvl1pPr>
      <a:lvl2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2pPr>
      <a:lvl3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3pPr>
      <a:lvl4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4pPr>
      <a:lvl5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5pPr>
      <a:lvl6pPr marL="457200" algn="l" defTabSz="457200" rtl="0" fontAlgn="base">
        <a:spcBef>
          <a:spcPct val="0"/>
        </a:spcBef>
        <a:spcAft>
          <a:spcPct val="0"/>
        </a:spcAft>
        <a:defRPr sz="3600" i="1">
          <a:solidFill>
            <a:schemeClr val="accent1"/>
          </a:solidFill>
          <a:latin typeface="Arial Black" pitchFamily="34" charset="0"/>
          <a:ea typeface="Arial Black" pitchFamily="34" charset="0"/>
          <a:cs typeface="Arial Black" pitchFamily="34" charset="0"/>
        </a:defRPr>
      </a:lvl6pPr>
      <a:lvl7pPr marL="914400" algn="l" defTabSz="457200" rtl="0" fontAlgn="base">
        <a:spcBef>
          <a:spcPct val="0"/>
        </a:spcBef>
        <a:spcAft>
          <a:spcPct val="0"/>
        </a:spcAft>
        <a:defRPr sz="3600" i="1">
          <a:solidFill>
            <a:schemeClr val="accent1"/>
          </a:solidFill>
          <a:latin typeface="Arial Black" pitchFamily="34" charset="0"/>
          <a:ea typeface="Arial Black" pitchFamily="34" charset="0"/>
          <a:cs typeface="Arial Black" pitchFamily="34" charset="0"/>
        </a:defRPr>
      </a:lvl7pPr>
      <a:lvl8pPr marL="1371600" algn="l" defTabSz="457200" rtl="0" fontAlgn="base">
        <a:spcBef>
          <a:spcPct val="0"/>
        </a:spcBef>
        <a:spcAft>
          <a:spcPct val="0"/>
        </a:spcAft>
        <a:defRPr sz="3600" i="1">
          <a:solidFill>
            <a:schemeClr val="accent1"/>
          </a:solidFill>
          <a:latin typeface="Arial Black" pitchFamily="34" charset="0"/>
          <a:ea typeface="Arial Black" pitchFamily="34" charset="0"/>
          <a:cs typeface="Arial Black" pitchFamily="34" charset="0"/>
        </a:defRPr>
      </a:lvl8pPr>
      <a:lvl9pPr marL="1828800" algn="l" defTabSz="457200" rtl="0" fontAlgn="base">
        <a:spcBef>
          <a:spcPct val="0"/>
        </a:spcBef>
        <a:spcAft>
          <a:spcPct val="0"/>
        </a:spcAft>
        <a:defRPr sz="3600" i="1">
          <a:solidFill>
            <a:schemeClr val="accent1"/>
          </a:solidFill>
          <a:latin typeface="Arial Black" pitchFamily="34" charset="0"/>
          <a:ea typeface="Arial Black" pitchFamily="34" charset="0"/>
          <a:cs typeface="Arial Black"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2"/>
          </a:solidFill>
          <a:latin typeface="Trebuchet MS"/>
          <a:ea typeface="Trebuchet MS" pitchFamily="34" charset="0"/>
          <a:cs typeface="Trebuchet MS"/>
        </a:defRPr>
      </a:lvl1pPr>
      <a:lvl2pPr marL="742950" indent="-285750" algn="l" defTabSz="457200" rtl="0" eaLnBrk="0" fontAlgn="base" hangingPunct="0">
        <a:spcBef>
          <a:spcPct val="20000"/>
        </a:spcBef>
        <a:spcAft>
          <a:spcPct val="0"/>
        </a:spcAft>
        <a:buFont typeface="Arial" charset="0"/>
        <a:buChar char="–"/>
        <a:defRPr sz="2800" kern="1200">
          <a:solidFill>
            <a:schemeClr val="bg2"/>
          </a:solidFill>
          <a:latin typeface="Trebuchet MS"/>
          <a:ea typeface="Trebuchet MS" pitchFamily="34" charset="0"/>
          <a:cs typeface="Trebuchet MS"/>
        </a:defRPr>
      </a:lvl2pPr>
      <a:lvl3pPr marL="1143000" indent="-228600" algn="l" defTabSz="457200" rtl="0" eaLnBrk="0" fontAlgn="base" hangingPunct="0">
        <a:spcBef>
          <a:spcPct val="20000"/>
        </a:spcBef>
        <a:spcAft>
          <a:spcPct val="0"/>
        </a:spcAft>
        <a:buFont typeface="Arial" charset="0"/>
        <a:buChar char="•"/>
        <a:defRPr sz="2400" kern="1200">
          <a:solidFill>
            <a:schemeClr val="bg2"/>
          </a:solidFill>
          <a:latin typeface="Trebuchet MS"/>
          <a:ea typeface="Trebuchet MS" pitchFamily="34" charset="0"/>
          <a:cs typeface="Trebuchet MS"/>
        </a:defRPr>
      </a:lvl3pPr>
      <a:lvl4pPr marL="1600200" indent="-228600" algn="l" defTabSz="457200" rtl="0" eaLnBrk="0" fontAlgn="base" hangingPunct="0">
        <a:spcBef>
          <a:spcPct val="20000"/>
        </a:spcBef>
        <a:spcAft>
          <a:spcPct val="0"/>
        </a:spcAft>
        <a:buFont typeface="Arial" charset="0"/>
        <a:buChar char="–"/>
        <a:defRPr sz="2000" kern="1200">
          <a:solidFill>
            <a:schemeClr val="bg2"/>
          </a:solidFill>
          <a:latin typeface="Trebuchet MS"/>
          <a:ea typeface="Trebuchet MS" pitchFamily="34" charset="0"/>
          <a:cs typeface="Trebuchet MS"/>
        </a:defRPr>
      </a:lvl4pPr>
      <a:lvl5pPr marL="2057400" indent="-228600" algn="l" defTabSz="457200" rtl="0" eaLnBrk="0" fontAlgn="base" hangingPunct="0">
        <a:spcBef>
          <a:spcPct val="20000"/>
        </a:spcBef>
        <a:spcAft>
          <a:spcPct val="0"/>
        </a:spcAft>
        <a:buFont typeface="Arial" charset="0"/>
        <a:buChar char="»"/>
        <a:defRPr sz="2000" kern="1200">
          <a:solidFill>
            <a:schemeClr val="bg2"/>
          </a:solidFill>
          <a:latin typeface="Trebuchet MS"/>
          <a:ea typeface="Trebuchet MS" pitchFamily="34" charset="0"/>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Immagine 11" descr="slide3.jpg"/>
          <p:cNvPicPr>
            <a:picLocks noChangeAspect="1"/>
          </p:cNvPicPr>
          <p:nvPr/>
        </p:nvPicPr>
        <p:blipFill>
          <a:blip r:embed="rId24"/>
          <a:srcRect/>
          <a:stretch>
            <a:fillRect/>
          </a:stretch>
        </p:blipFill>
        <p:spPr bwMode="auto">
          <a:xfrm>
            <a:off x="0" y="0"/>
            <a:ext cx="9144000" cy="6858000"/>
          </a:xfrm>
          <a:prstGeom prst="rect">
            <a:avLst/>
          </a:prstGeom>
          <a:noFill/>
          <a:ln w="9525">
            <a:noFill/>
            <a:miter lim="800000"/>
            <a:headEnd/>
            <a:tailEnd/>
          </a:ln>
        </p:spPr>
      </p:pic>
      <p:sp>
        <p:nvSpPr>
          <p:cNvPr id="2051" name="Rettangolo 7"/>
          <p:cNvSpPr>
            <a:spLocks noChangeArrowheads="1"/>
          </p:cNvSpPr>
          <p:nvPr/>
        </p:nvSpPr>
        <p:spPr bwMode="auto">
          <a:xfrm>
            <a:off x="7143750" y="0"/>
            <a:ext cx="2000250" cy="357188"/>
          </a:xfrm>
          <a:prstGeom prst="rect">
            <a:avLst/>
          </a:prstGeom>
          <a:solidFill>
            <a:schemeClr val="bg1"/>
          </a:solidFill>
          <a:ln>
            <a:noFill/>
          </a:ln>
          <a:extLst/>
        </p:spPr>
        <p:txBody>
          <a:bodyPr lIns="0" tIns="0" rIns="0" bIns="0" anchor="ctr"/>
          <a:lstStyle>
            <a:lvl1pPr defTabSz="457200" eaLnBrk="0" hangingPunct="0">
              <a:defRPr sz="3200">
                <a:solidFill>
                  <a:schemeClr val="tx1"/>
                </a:solidFill>
                <a:latin typeface="Arial" charset="0"/>
                <a:cs typeface="Arial" charset="0"/>
              </a:defRPr>
            </a:lvl1pPr>
            <a:lvl2pPr marL="742950" indent="-285750" defTabSz="457200" eaLnBrk="0" hangingPunct="0">
              <a:defRPr sz="3200">
                <a:solidFill>
                  <a:schemeClr val="tx1"/>
                </a:solidFill>
                <a:latin typeface="Arial" charset="0"/>
                <a:cs typeface="Arial" charset="0"/>
              </a:defRPr>
            </a:lvl2pPr>
            <a:lvl3pPr marL="1143000" indent="-228600" defTabSz="457200" eaLnBrk="0" hangingPunct="0">
              <a:defRPr sz="3200">
                <a:solidFill>
                  <a:schemeClr val="tx1"/>
                </a:solidFill>
                <a:latin typeface="Arial" charset="0"/>
                <a:cs typeface="Arial" charset="0"/>
              </a:defRPr>
            </a:lvl3pPr>
            <a:lvl4pPr marL="1600200" indent="-228600" defTabSz="457200" eaLnBrk="0" hangingPunct="0">
              <a:defRPr sz="3200">
                <a:solidFill>
                  <a:schemeClr val="tx1"/>
                </a:solidFill>
                <a:latin typeface="Arial" charset="0"/>
                <a:cs typeface="Arial" charset="0"/>
              </a:defRPr>
            </a:lvl4pPr>
            <a:lvl5pPr marL="2057400" indent="-228600" defTabSz="4572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it-IT" altLang="it-IT" sz="1800" i="0" smtClean="0">
              <a:solidFill>
                <a:srgbClr val="000000"/>
              </a:solidFill>
            </a:endParaRPr>
          </a:p>
        </p:txBody>
      </p:sp>
      <p:pic>
        <p:nvPicPr>
          <p:cNvPr id="27652" name="Immagine 8" descr="Logo-IBI.png"/>
          <p:cNvPicPr>
            <a:picLocks noChangeAspect="1"/>
          </p:cNvPicPr>
          <p:nvPr/>
        </p:nvPicPr>
        <p:blipFill>
          <a:blip r:embed="rId25"/>
          <a:srcRect/>
          <a:stretch>
            <a:fillRect/>
          </a:stretch>
        </p:blipFill>
        <p:spPr bwMode="auto">
          <a:xfrm>
            <a:off x="6858000" y="120650"/>
            <a:ext cx="2241550" cy="314325"/>
          </a:xfrm>
          <a:prstGeom prst="rect">
            <a:avLst/>
          </a:prstGeom>
          <a:noFill/>
          <a:ln w="9525">
            <a:noFill/>
            <a:miter lim="800000"/>
            <a:headEnd/>
            <a:tailEnd/>
          </a:ln>
        </p:spPr>
      </p:pic>
      <p:pic>
        <p:nvPicPr>
          <p:cNvPr id="27653" name="Immagine 11" descr="slide3.jpg"/>
          <p:cNvPicPr>
            <a:picLocks noChangeAspect="1"/>
          </p:cNvPicPr>
          <p:nvPr/>
        </p:nvPicPr>
        <p:blipFill>
          <a:blip r:embed="rId24"/>
          <a:srcRect/>
          <a:stretch>
            <a:fillRect/>
          </a:stretch>
        </p:blipFill>
        <p:spPr bwMode="auto">
          <a:xfrm>
            <a:off x="0" y="0"/>
            <a:ext cx="9144000" cy="6858000"/>
          </a:xfrm>
          <a:prstGeom prst="rect">
            <a:avLst/>
          </a:prstGeom>
          <a:noFill/>
          <a:ln w="9525">
            <a:noFill/>
            <a:miter lim="800000"/>
            <a:headEnd/>
            <a:tailEnd/>
          </a:ln>
        </p:spPr>
      </p:pic>
      <p:sp>
        <p:nvSpPr>
          <p:cNvPr id="2054" name="Rettangolo 10"/>
          <p:cNvSpPr>
            <a:spLocks noChangeArrowheads="1"/>
          </p:cNvSpPr>
          <p:nvPr/>
        </p:nvSpPr>
        <p:spPr bwMode="auto">
          <a:xfrm>
            <a:off x="7143750" y="0"/>
            <a:ext cx="2000250" cy="357188"/>
          </a:xfrm>
          <a:prstGeom prst="rect">
            <a:avLst/>
          </a:prstGeom>
          <a:solidFill>
            <a:schemeClr val="bg1"/>
          </a:solidFill>
          <a:ln>
            <a:noFill/>
          </a:ln>
          <a:extLst/>
        </p:spPr>
        <p:txBody>
          <a:bodyPr lIns="0" tIns="0" rIns="0" bIns="0" anchor="ctr"/>
          <a:lstStyle>
            <a:lvl1pPr defTabSz="457200" eaLnBrk="0" hangingPunct="0">
              <a:defRPr sz="3200">
                <a:solidFill>
                  <a:schemeClr val="tx1"/>
                </a:solidFill>
                <a:latin typeface="Arial" charset="0"/>
                <a:cs typeface="Arial" charset="0"/>
              </a:defRPr>
            </a:lvl1pPr>
            <a:lvl2pPr marL="742950" indent="-285750" defTabSz="457200" eaLnBrk="0" hangingPunct="0">
              <a:defRPr sz="3200">
                <a:solidFill>
                  <a:schemeClr val="tx1"/>
                </a:solidFill>
                <a:latin typeface="Arial" charset="0"/>
                <a:cs typeface="Arial" charset="0"/>
              </a:defRPr>
            </a:lvl2pPr>
            <a:lvl3pPr marL="1143000" indent="-228600" defTabSz="457200" eaLnBrk="0" hangingPunct="0">
              <a:defRPr sz="3200">
                <a:solidFill>
                  <a:schemeClr val="tx1"/>
                </a:solidFill>
                <a:latin typeface="Arial" charset="0"/>
                <a:cs typeface="Arial" charset="0"/>
              </a:defRPr>
            </a:lvl3pPr>
            <a:lvl4pPr marL="1600200" indent="-228600" defTabSz="457200" eaLnBrk="0" hangingPunct="0">
              <a:defRPr sz="3200">
                <a:solidFill>
                  <a:schemeClr val="tx1"/>
                </a:solidFill>
                <a:latin typeface="Arial" charset="0"/>
                <a:cs typeface="Arial" charset="0"/>
              </a:defRPr>
            </a:lvl4pPr>
            <a:lvl5pPr marL="2057400" indent="-228600" defTabSz="4572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it-IT" altLang="it-IT" sz="1800" i="0" smtClean="0">
              <a:solidFill>
                <a:srgbClr val="000000"/>
              </a:solidFill>
            </a:endParaRPr>
          </a:p>
        </p:txBody>
      </p:sp>
      <p:pic>
        <p:nvPicPr>
          <p:cNvPr id="27655" name="Immagine 11" descr="Logo-IBI.png"/>
          <p:cNvPicPr>
            <a:picLocks noChangeAspect="1"/>
          </p:cNvPicPr>
          <p:nvPr/>
        </p:nvPicPr>
        <p:blipFill>
          <a:blip r:embed="rId25"/>
          <a:srcRect/>
          <a:stretch>
            <a:fillRect/>
          </a:stretch>
        </p:blipFill>
        <p:spPr bwMode="auto">
          <a:xfrm>
            <a:off x="6858000" y="120650"/>
            <a:ext cx="2241550" cy="314325"/>
          </a:xfrm>
          <a:prstGeom prst="rect">
            <a:avLst/>
          </a:prstGeom>
          <a:noFill/>
          <a:ln w="9525">
            <a:noFill/>
            <a:miter lim="800000"/>
            <a:headEnd/>
            <a:tailEnd/>
          </a:ln>
        </p:spPr>
      </p:pic>
      <p:sp>
        <p:nvSpPr>
          <p:cNvPr id="13" name="CasellaDiTesto 3"/>
          <p:cNvSpPr txBox="1">
            <a:spLocks noChangeArrowheads="1"/>
          </p:cNvSpPr>
          <p:nvPr/>
        </p:nvSpPr>
        <p:spPr bwMode="auto">
          <a:xfrm>
            <a:off x="71438" y="6429375"/>
            <a:ext cx="1500187" cy="277813"/>
          </a:xfrm>
          <a:prstGeom prst="rect">
            <a:avLst/>
          </a:prstGeom>
          <a:noFill/>
          <a:ln>
            <a:noFill/>
          </a:ln>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r>
              <a:rPr lang="it-IT" altLang="it-IT" sz="1200" i="0" smtClean="0">
                <a:solidFill>
                  <a:srgbClr val="000000"/>
                </a:solidFill>
              </a:rPr>
              <a:t>dati al 20/10/2011</a:t>
            </a:r>
          </a:p>
        </p:txBody>
      </p:sp>
      <p:sp>
        <p:nvSpPr>
          <p:cNvPr id="27657" name="Segnaposto titolo 1"/>
          <p:cNvSpPr>
            <a:spLocks noGrp="1"/>
          </p:cNvSpPr>
          <p:nvPr>
            <p:ph type="title"/>
          </p:nvPr>
        </p:nvSpPr>
        <p:spPr bwMode="auto">
          <a:xfrm>
            <a:off x="1928813" y="120650"/>
            <a:ext cx="49037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stile</a:t>
            </a:r>
          </a:p>
        </p:txBody>
      </p:sp>
      <p:sp>
        <p:nvSpPr>
          <p:cNvPr id="27658" name="Segnaposto testo 2"/>
          <p:cNvSpPr>
            <a:spLocks noGrp="1"/>
          </p:cNvSpPr>
          <p:nvPr>
            <p:ph type="body" idx="1"/>
          </p:nvPr>
        </p:nvSpPr>
        <p:spPr bwMode="auto">
          <a:xfrm>
            <a:off x="500063" y="1428750"/>
            <a:ext cx="8429625" cy="428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4" name="Segnaposto data 1"/>
          <p:cNvSpPr>
            <a:spLocks noGrp="1"/>
          </p:cNvSpPr>
          <p:nvPr>
            <p:ph type="dt" sz="half" idx="2"/>
          </p:nvPr>
        </p:nvSpPr>
        <p:spPr>
          <a:xfrm>
            <a:off x="18034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i="0">
                <a:solidFill>
                  <a:srgbClr val="898989"/>
                </a:solidFill>
                <a:latin typeface="Trebuchet MS" pitchFamily="34" charset="0"/>
              </a:defRPr>
            </a:lvl1pPr>
          </a:lstStyle>
          <a:p>
            <a:pPr>
              <a:defRPr/>
            </a:pPr>
            <a:endParaRPr lang="it-IT" altLang="it-IT"/>
          </a:p>
        </p:txBody>
      </p:sp>
      <p:sp>
        <p:nvSpPr>
          <p:cNvPr id="15" name="Segnaposto piè di pagina 2"/>
          <p:cNvSpPr>
            <a:spLocks noGrp="1"/>
          </p:cNvSpPr>
          <p:nvPr>
            <p:ph type="ftr" sz="quarter" idx="3"/>
          </p:nvPr>
        </p:nvSpPr>
        <p:spPr>
          <a:xfrm>
            <a:off x="39370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i="0">
                <a:solidFill>
                  <a:srgbClr val="898989"/>
                </a:solidFill>
                <a:latin typeface="Trebuchet MS" pitchFamily="34" charset="0"/>
              </a:defRPr>
            </a:lvl1pPr>
          </a:lstStyle>
          <a:p>
            <a:pPr>
              <a:defRPr/>
            </a:pPr>
            <a:endParaRPr lang="it-IT" altLang="it-IT"/>
          </a:p>
        </p:txBody>
      </p:sp>
      <p:sp>
        <p:nvSpPr>
          <p:cNvPr id="16" name="Segnaposto numero diapositiva 3"/>
          <p:cNvSpPr>
            <a:spLocks noGrp="1"/>
          </p:cNvSpPr>
          <p:nvPr>
            <p:ph type="sldNum" sz="quarter" idx="4"/>
          </p:nvPr>
        </p:nvSpPr>
        <p:spPr>
          <a:xfrm>
            <a:off x="8077200" y="6188075"/>
            <a:ext cx="1066800" cy="365125"/>
          </a:xfrm>
          <a:prstGeom prst="rect">
            <a:avLst/>
          </a:prstGeom>
        </p:spPr>
        <p:txBody>
          <a:bodyPr vert="horz" wrap="square" lIns="91440" tIns="45720" rIns="91440" bIns="45720" numCol="1" anchor="ctr" anchorCtr="0" compatLnSpc="1">
            <a:prstTxWarp prst="textNoShape">
              <a:avLst/>
            </a:prstTxWarp>
          </a:bodyPr>
          <a:lstStyle>
            <a:lvl1pPr algn="ctr">
              <a:defRPr sz="1800" i="0">
                <a:solidFill>
                  <a:srgbClr val="FFFFFF"/>
                </a:solidFill>
                <a:latin typeface="Trebuchet MS" pitchFamily="34" charset="0"/>
              </a:defRPr>
            </a:lvl1pPr>
          </a:lstStyle>
          <a:p>
            <a:pPr>
              <a:defRPr/>
            </a:pPr>
            <a:fld id="{013A99A4-E89F-487D-A285-03A75FA0DCCB}" type="slidenum">
              <a:rPr lang="it-IT" altLang="it-IT"/>
              <a:pPr>
                <a:defRPr/>
              </a:pPr>
              <a:t>‹N›</a:t>
            </a:fld>
            <a:endParaRPr lang="it-IT" altLang="it-IT"/>
          </a:p>
        </p:txBody>
      </p:sp>
      <p:pic>
        <p:nvPicPr>
          <p:cNvPr id="27662" name="Immagine 11" descr="slide3.jpg"/>
          <p:cNvPicPr>
            <a:picLocks noChangeAspect="1"/>
          </p:cNvPicPr>
          <p:nvPr userDrawn="1"/>
        </p:nvPicPr>
        <p:blipFill>
          <a:blip r:embed="rId24"/>
          <a:srcRect/>
          <a:stretch>
            <a:fillRect/>
          </a:stretch>
        </p:blipFill>
        <p:spPr bwMode="auto">
          <a:xfrm>
            <a:off x="0" y="0"/>
            <a:ext cx="9144000" cy="6858000"/>
          </a:xfrm>
          <a:prstGeom prst="rect">
            <a:avLst/>
          </a:prstGeom>
          <a:noFill/>
          <a:ln w="9525">
            <a:noFill/>
            <a:miter lim="800000"/>
            <a:headEnd/>
            <a:tailEnd/>
          </a:ln>
        </p:spPr>
      </p:pic>
      <p:sp>
        <p:nvSpPr>
          <p:cNvPr id="2063" name="Rettangolo 10"/>
          <p:cNvSpPr>
            <a:spLocks noChangeArrowheads="1"/>
          </p:cNvSpPr>
          <p:nvPr userDrawn="1"/>
        </p:nvSpPr>
        <p:spPr bwMode="auto">
          <a:xfrm>
            <a:off x="7143750" y="0"/>
            <a:ext cx="2000250" cy="357188"/>
          </a:xfrm>
          <a:prstGeom prst="rect">
            <a:avLst/>
          </a:prstGeom>
          <a:solidFill>
            <a:schemeClr val="bg1"/>
          </a:solidFill>
          <a:ln>
            <a:noFill/>
          </a:ln>
          <a:extLst/>
        </p:spPr>
        <p:txBody>
          <a:bodyPr lIns="0" tIns="0" rIns="0" bIns="0" anchor="ctr"/>
          <a:lstStyle>
            <a:lvl1pPr defTabSz="457200" eaLnBrk="0" hangingPunct="0">
              <a:defRPr sz="3200">
                <a:solidFill>
                  <a:schemeClr val="tx1"/>
                </a:solidFill>
                <a:latin typeface="Arial" charset="0"/>
                <a:cs typeface="Arial" charset="0"/>
              </a:defRPr>
            </a:lvl1pPr>
            <a:lvl2pPr marL="742950" indent="-285750" defTabSz="457200" eaLnBrk="0" hangingPunct="0">
              <a:defRPr sz="3200">
                <a:solidFill>
                  <a:schemeClr val="tx1"/>
                </a:solidFill>
                <a:latin typeface="Arial" charset="0"/>
                <a:cs typeface="Arial" charset="0"/>
              </a:defRPr>
            </a:lvl2pPr>
            <a:lvl3pPr marL="1143000" indent="-228600" defTabSz="457200" eaLnBrk="0" hangingPunct="0">
              <a:defRPr sz="3200">
                <a:solidFill>
                  <a:schemeClr val="tx1"/>
                </a:solidFill>
                <a:latin typeface="Arial" charset="0"/>
                <a:cs typeface="Arial" charset="0"/>
              </a:defRPr>
            </a:lvl3pPr>
            <a:lvl4pPr marL="1600200" indent="-228600" defTabSz="457200" eaLnBrk="0" hangingPunct="0">
              <a:defRPr sz="3200">
                <a:solidFill>
                  <a:schemeClr val="tx1"/>
                </a:solidFill>
                <a:latin typeface="Arial" charset="0"/>
                <a:cs typeface="Arial" charset="0"/>
              </a:defRPr>
            </a:lvl4pPr>
            <a:lvl5pPr marL="2057400" indent="-228600" defTabSz="4572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it-IT" altLang="it-IT" sz="1800" i="0" smtClean="0">
              <a:solidFill>
                <a:srgbClr val="000000"/>
              </a:solidFill>
            </a:endParaRPr>
          </a:p>
        </p:txBody>
      </p:sp>
      <p:pic>
        <p:nvPicPr>
          <p:cNvPr id="27664" name="Immagine 11" descr="Logo-IBI.png"/>
          <p:cNvPicPr>
            <a:picLocks noChangeAspect="1"/>
          </p:cNvPicPr>
          <p:nvPr userDrawn="1"/>
        </p:nvPicPr>
        <p:blipFill>
          <a:blip r:embed="rId25"/>
          <a:srcRect/>
          <a:stretch>
            <a:fillRect/>
          </a:stretch>
        </p:blipFill>
        <p:spPr bwMode="auto">
          <a:xfrm>
            <a:off x="6858000" y="120650"/>
            <a:ext cx="2241550" cy="314325"/>
          </a:xfrm>
          <a:prstGeom prst="rect">
            <a:avLst/>
          </a:prstGeom>
          <a:noFill/>
          <a:ln w="9525">
            <a:noFill/>
            <a:miter lim="800000"/>
            <a:headEnd/>
            <a:tailEnd/>
          </a:ln>
        </p:spPr>
      </p:pic>
      <p:pic>
        <p:nvPicPr>
          <p:cNvPr id="27665" name="Immagine 17" descr="numeri.png"/>
          <p:cNvPicPr>
            <a:picLocks noChangeAspect="1"/>
          </p:cNvPicPr>
          <p:nvPr userDrawn="1"/>
        </p:nvPicPr>
        <p:blipFill>
          <a:blip r:embed="rId26"/>
          <a:srcRect r="87389"/>
          <a:stretch>
            <a:fillRect/>
          </a:stretch>
        </p:blipFill>
        <p:spPr bwMode="auto">
          <a:xfrm>
            <a:off x="338138" y="1882775"/>
            <a:ext cx="482600" cy="1393825"/>
          </a:xfrm>
          <a:prstGeom prst="rect">
            <a:avLst/>
          </a:prstGeom>
          <a:noFill/>
          <a:ln w="9525">
            <a:noFill/>
            <a:miter lim="800000"/>
            <a:headEnd/>
            <a:tailEnd/>
          </a:ln>
        </p:spPr>
      </p:pic>
      <p:pic>
        <p:nvPicPr>
          <p:cNvPr id="27666" name="Immagine 18" descr="numeri.png"/>
          <p:cNvPicPr>
            <a:picLocks noChangeAspect="1"/>
          </p:cNvPicPr>
          <p:nvPr userDrawn="1"/>
        </p:nvPicPr>
        <p:blipFill>
          <a:blip r:embed="rId26"/>
          <a:srcRect l="9866" r="64870"/>
          <a:stretch>
            <a:fillRect/>
          </a:stretch>
        </p:blipFill>
        <p:spPr bwMode="auto">
          <a:xfrm>
            <a:off x="2870200" y="1873250"/>
            <a:ext cx="965200" cy="1395413"/>
          </a:xfrm>
          <a:prstGeom prst="rect">
            <a:avLst/>
          </a:prstGeom>
          <a:noFill/>
          <a:ln w="9525">
            <a:noFill/>
            <a:miter lim="800000"/>
            <a:headEnd/>
            <a:tailEnd/>
          </a:ln>
        </p:spPr>
      </p:pic>
      <p:pic>
        <p:nvPicPr>
          <p:cNvPr id="27667" name="Immagine 19" descr="numeri.png"/>
          <p:cNvPicPr>
            <a:picLocks noChangeAspect="1"/>
          </p:cNvPicPr>
          <p:nvPr userDrawn="1"/>
        </p:nvPicPr>
        <p:blipFill>
          <a:blip r:embed="rId26"/>
          <a:srcRect l="36253" r="43352"/>
          <a:stretch>
            <a:fillRect/>
          </a:stretch>
        </p:blipFill>
        <p:spPr bwMode="auto">
          <a:xfrm>
            <a:off x="5969000" y="1857375"/>
            <a:ext cx="779463" cy="1393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3" r:id="rId16"/>
    <p:sldLayoutId id="2147484464" r:id="rId17"/>
    <p:sldLayoutId id="2147484465" r:id="rId18"/>
    <p:sldLayoutId id="2147484466" r:id="rId19"/>
    <p:sldLayoutId id="2147484467" r:id="rId20"/>
    <p:sldLayoutId id="2147484468" r:id="rId21"/>
    <p:sldLayoutId id="2147484469" r:id="rId22"/>
  </p:sldLayoutIdLst>
  <p:transition spd="med">
    <p:fade/>
  </p:transition>
  <p:hf hdr="0" ftr="0" dt="0"/>
  <p:txStyles>
    <p:titleStyle>
      <a:lvl1pPr algn="l" defTabSz="457200" rtl="0" eaLnBrk="0" fontAlgn="base" hangingPunct="0">
        <a:spcBef>
          <a:spcPct val="0"/>
        </a:spcBef>
        <a:spcAft>
          <a:spcPct val="0"/>
        </a:spcAft>
        <a:defRPr sz="3600" i="1">
          <a:solidFill>
            <a:schemeClr val="accent1"/>
          </a:solidFill>
          <a:latin typeface="+mj-lt"/>
          <a:ea typeface="+mj-ea"/>
          <a:cs typeface="+mj-cs"/>
        </a:defRPr>
      </a:lvl1pPr>
      <a:lvl2pPr algn="l" defTabSz="457200" rtl="0" eaLnBrk="0" fontAlgn="base" hangingPunct="0">
        <a:spcBef>
          <a:spcPct val="0"/>
        </a:spcBef>
        <a:spcAft>
          <a:spcPct val="0"/>
        </a:spcAft>
        <a:defRPr sz="3600" i="1">
          <a:solidFill>
            <a:schemeClr val="accent1"/>
          </a:solidFill>
          <a:latin typeface="Arial Black" pitchFamily="34" charset="0"/>
        </a:defRPr>
      </a:lvl2pPr>
      <a:lvl3pPr algn="l" defTabSz="457200" rtl="0" eaLnBrk="0" fontAlgn="base" hangingPunct="0">
        <a:spcBef>
          <a:spcPct val="0"/>
        </a:spcBef>
        <a:spcAft>
          <a:spcPct val="0"/>
        </a:spcAft>
        <a:defRPr sz="3600" i="1">
          <a:solidFill>
            <a:schemeClr val="accent1"/>
          </a:solidFill>
          <a:latin typeface="Arial Black" pitchFamily="34" charset="0"/>
        </a:defRPr>
      </a:lvl3pPr>
      <a:lvl4pPr algn="l" defTabSz="457200" rtl="0" eaLnBrk="0" fontAlgn="base" hangingPunct="0">
        <a:spcBef>
          <a:spcPct val="0"/>
        </a:spcBef>
        <a:spcAft>
          <a:spcPct val="0"/>
        </a:spcAft>
        <a:defRPr sz="3600" i="1">
          <a:solidFill>
            <a:schemeClr val="accent1"/>
          </a:solidFill>
          <a:latin typeface="Arial Black" pitchFamily="34" charset="0"/>
        </a:defRPr>
      </a:lvl4pPr>
      <a:lvl5pPr algn="l" defTabSz="457200" rtl="0" eaLnBrk="0" fontAlgn="base" hangingPunct="0">
        <a:spcBef>
          <a:spcPct val="0"/>
        </a:spcBef>
        <a:spcAft>
          <a:spcPct val="0"/>
        </a:spcAft>
        <a:defRPr sz="3600" i="1">
          <a:solidFill>
            <a:schemeClr val="accent1"/>
          </a:solidFill>
          <a:latin typeface="Arial Black" pitchFamily="34" charset="0"/>
        </a:defRPr>
      </a:lvl5pPr>
      <a:lvl6pPr marL="457200" algn="l" defTabSz="457200" rtl="0" eaLnBrk="0" fontAlgn="base" hangingPunct="0">
        <a:spcBef>
          <a:spcPct val="0"/>
        </a:spcBef>
        <a:spcAft>
          <a:spcPct val="0"/>
        </a:spcAft>
        <a:defRPr sz="3600" i="1">
          <a:solidFill>
            <a:schemeClr val="accent1"/>
          </a:solidFill>
          <a:latin typeface="Arial Black" pitchFamily="34" charset="0"/>
        </a:defRPr>
      </a:lvl6pPr>
      <a:lvl7pPr marL="914400" algn="l" defTabSz="457200" rtl="0" eaLnBrk="0" fontAlgn="base" hangingPunct="0">
        <a:spcBef>
          <a:spcPct val="0"/>
        </a:spcBef>
        <a:spcAft>
          <a:spcPct val="0"/>
        </a:spcAft>
        <a:defRPr sz="3600" i="1">
          <a:solidFill>
            <a:schemeClr val="accent1"/>
          </a:solidFill>
          <a:latin typeface="Arial Black" pitchFamily="34" charset="0"/>
        </a:defRPr>
      </a:lvl7pPr>
      <a:lvl8pPr marL="1371600" algn="l" defTabSz="457200" rtl="0" eaLnBrk="0" fontAlgn="base" hangingPunct="0">
        <a:spcBef>
          <a:spcPct val="0"/>
        </a:spcBef>
        <a:spcAft>
          <a:spcPct val="0"/>
        </a:spcAft>
        <a:defRPr sz="3600" i="1">
          <a:solidFill>
            <a:schemeClr val="accent1"/>
          </a:solidFill>
          <a:latin typeface="Arial Black" pitchFamily="34" charset="0"/>
        </a:defRPr>
      </a:lvl8pPr>
      <a:lvl9pPr marL="1828800" algn="l" defTabSz="457200" rtl="0" eaLnBrk="0" fontAlgn="base" hangingPunct="0">
        <a:spcBef>
          <a:spcPct val="0"/>
        </a:spcBef>
        <a:spcAft>
          <a:spcPct val="0"/>
        </a:spcAft>
        <a:defRPr sz="3600" i="1">
          <a:solidFill>
            <a:schemeClr val="accent1"/>
          </a:solidFill>
          <a:latin typeface="Arial Black"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bg2"/>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bg2"/>
          </a:solidFill>
          <a:latin typeface="+mn-lt"/>
        </a:defRPr>
      </a:lvl2pPr>
      <a:lvl3pPr marL="1143000" indent="-228600" algn="l" defTabSz="457200" rtl="0" eaLnBrk="0" fontAlgn="base" hangingPunct="0">
        <a:spcBef>
          <a:spcPct val="20000"/>
        </a:spcBef>
        <a:spcAft>
          <a:spcPct val="0"/>
        </a:spcAft>
        <a:buFont typeface="Arial" charset="0"/>
        <a:buChar char="•"/>
        <a:defRPr sz="2400">
          <a:solidFill>
            <a:schemeClr val="bg2"/>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bg2"/>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bg2"/>
          </a:solidFill>
          <a:latin typeface="+mn-lt"/>
        </a:defRPr>
      </a:lvl5pPr>
      <a:lvl6pPr marL="2514600" indent="-228600" algn="l" defTabSz="457200" rtl="0" eaLnBrk="0" fontAlgn="base" hangingPunct="0">
        <a:spcBef>
          <a:spcPct val="20000"/>
        </a:spcBef>
        <a:spcAft>
          <a:spcPct val="0"/>
        </a:spcAft>
        <a:buFont typeface="Arial" charset="0"/>
        <a:buChar char="»"/>
        <a:defRPr sz="2000">
          <a:solidFill>
            <a:schemeClr val="bg2"/>
          </a:solidFill>
          <a:latin typeface="+mn-lt"/>
        </a:defRPr>
      </a:lvl6pPr>
      <a:lvl7pPr marL="2971800" indent="-228600" algn="l" defTabSz="457200" rtl="0" eaLnBrk="0" fontAlgn="base" hangingPunct="0">
        <a:spcBef>
          <a:spcPct val="20000"/>
        </a:spcBef>
        <a:spcAft>
          <a:spcPct val="0"/>
        </a:spcAft>
        <a:buFont typeface="Arial" charset="0"/>
        <a:buChar char="»"/>
        <a:defRPr sz="2000">
          <a:solidFill>
            <a:schemeClr val="bg2"/>
          </a:solidFill>
          <a:latin typeface="+mn-lt"/>
        </a:defRPr>
      </a:lvl7pPr>
      <a:lvl8pPr marL="3429000" indent="-228600" algn="l" defTabSz="457200" rtl="0" eaLnBrk="0" fontAlgn="base" hangingPunct="0">
        <a:spcBef>
          <a:spcPct val="20000"/>
        </a:spcBef>
        <a:spcAft>
          <a:spcPct val="0"/>
        </a:spcAft>
        <a:buFont typeface="Arial" charset="0"/>
        <a:buChar char="»"/>
        <a:defRPr sz="2000">
          <a:solidFill>
            <a:schemeClr val="bg2"/>
          </a:solidFill>
          <a:latin typeface="+mn-lt"/>
        </a:defRPr>
      </a:lvl8pPr>
      <a:lvl9pPr marL="3886200" indent="-228600" algn="l" defTabSz="457200" rtl="0" eaLnBrk="0" fontAlgn="base" hangingPunct="0">
        <a:spcBef>
          <a:spcPct val="20000"/>
        </a:spcBef>
        <a:spcAft>
          <a:spcPct val="0"/>
        </a:spcAft>
        <a:buFont typeface="Arial" charset="0"/>
        <a:buChar char="»"/>
        <a:defRPr sz="2000">
          <a:solidFill>
            <a:schemeClr val="bg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Immagine 11" descr="slide3.jpg"/>
          <p:cNvPicPr>
            <a:picLocks noChangeAspect="1"/>
          </p:cNvPicPr>
          <p:nvPr/>
        </p:nvPicPr>
        <p:blipFill>
          <a:blip r:embed="rId25"/>
          <a:srcRect/>
          <a:stretch>
            <a:fillRect/>
          </a:stretch>
        </p:blipFill>
        <p:spPr bwMode="auto">
          <a:xfrm>
            <a:off x="0" y="0"/>
            <a:ext cx="9144000" cy="6858000"/>
          </a:xfrm>
          <a:prstGeom prst="rect">
            <a:avLst/>
          </a:prstGeom>
          <a:noFill/>
          <a:ln w="9525">
            <a:noFill/>
            <a:miter lim="800000"/>
            <a:headEnd/>
            <a:tailEnd/>
          </a:ln>
        </p:spPr>
      </p:pic>
      <p:sp>
        <p:nvSpPr>
          <p:cNvPr id="2051" name="Rettangolo 7"/>
          <p:cNvSpPr>
            <a:spLocks noChangeArrowheads="1"/>
          </p:cNvSpPr>
          <p:nvPr/>
        </p:nvSpPr>
        <p:spPr bwMode="auto">
          <a:xfrm>
            <a:off x="7143750" y="0"/>
            <a:ext cx="2000250" cy="357188"/>
          </a:xfrm>
          <a:prstGeom prst="rect">
            <a:avLst/>
          </a:prstGeom>
          <a:solidFill>
            <a:schemeClr val="bg1"/>
          </a:solidFill>
          <a:ln>
            <a:noFill/>
          </a:ln>
          <a:extLst/>
        </p:spPr>
        <p:txBody>
          <a:bodyPr lIns="0" tIns="0" rIns="0" bIns="0" anchor="ctr"/>
          <a:lstStyle>
            <a:lvl1pPr defTabSz="457200" eaLnBrk="0" hangingPunct="0">
              <a:defRPr sz="3200">
                <a:solidFill>
                  <a:schemeClr val="tx1"/>
                </a:solidFill>
                <a:latin typeface="Arial" charset="0"/>
                <a:cs typeface="Arial" charset="0"/>
              </a:defRPr>
            </a:lvl1pPr>
            <a:lvl2pPr marL="742950" indent="-285750" defTabSz="457200" eaLnBrk="0" hangingPunct="0">
              <a:defRPr sz="3200">
                <a:solidFill>
                  <a:schemeClr val="tx1"/>
                </a:solidFill>
                <a:latin typeface="Arial" charset="0"/>
                <a:cs typeface="Arial" charset="0"/>
              </a:defRPr>
            </a:lvl2pPr>
            <a:lvl3pPr marL="1143000" indent="-228600" defTabSz="457200" eaLnBrk="0" hangingPunct="0">
              <a:defRPr sz="3200">
                <a:solidFill>
                  <a:schemeClr val="tx1"/>
                </a:solidFill>
                <a:latin typeface="Arial" charset="0"/>
                <a:cs typeface="Arial" charset="0"/>
              </a:defRPr>
            </a:lvl3pPr>
            <a:lvl4pPr marL="1600200" indent="-228600" defTabSz="457200" eaLnBrk="0" hangingPunct="0">
              <a:defRPr sz="3200">
                <a:solidFill>
                  <a:schemeClr val="tx1"/>
                </a:solidFill>
                <a:latin typeface="Arial" charset="0"/>
                <a:cs typeface="Arial" charset="0"/>
              </a:defRPr>
            </a:lvl4pPr>
            <a:lvl5pPr marL="2057400" indent="-228600" defTabSz="4572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it-IT" altLang="it-IT" sz="1800" i="0" smtClean="0">
              <a:solidFill>
                <a:srgbClr val="000000"/>
              </a:solidFill>
            </a:endParaRPr>
          </a:p>
        </p:txBody>
      </p:sp>
      <p:pic>
        <p:nvPicPr>
          <p:cNvPr id="51204" name="Immagine 8" descr="Logo-IBI.png"/>
          <p:cNvPicPr>
            <a:picLocks noChangeAspect="1"/>
          </p:cNvPicPr>
          <p:nvPr/>
        </p:nvPicPr>
        <p:blipFill>
          <a:blip r:embed="rId26"/>
          <a:srcRect/>
          <a:stretch>
            <a:fillRect/>
          </a:stretch>
        </p:blipFill>
        <p:spPr bwMode="auto">
          <a:xfrm>
            <a:off x="6858000" y="120650"/>
            <a:ext cx="2241550" cy="314325"/>
          </a:xfrm>
          <a:prstGeom prst="rect">
            <a:avLst/>
          </a:prstGeom>
          <a:noFill/>
          <a:ln w="9525">
            <a:noFill/>
            <a:miter lim="800000"/>
            <a:headEnd/>
            <a:tailEnd/>
          </a:ln>
        </p:spPr>
      </p:pic>
      <p:pic>
        <p:nvPicPr>
          <p:cNvPr id="51205" name="Immagine 11" descr="slide3.jpg"/>
          <p:cNvPicPr>
            <a:picLocks noChangeAspect="1"/>
          </p:cNvPicPr>
          <p:nvPr/>
        </p:nvPicPr>
        <p:blipFill>
          <a:blip r:embed="rId25"/>
          <a:srcRect/>
          <a:stretch>
            <a:fillRect/>
          </a:stretch>
        </p:blipFill>
        <p:spPr bwMode="auto">
          <a:xfrm>
            <a:off x="0" y="0"/>
            <a:ext cx="9144000" cy="6858000"/>
          </a:xfrm>
          <a:prstGeom prst="rect">
            <a:avLst/>
          </a:prstGeom>
          <a:noFill/>
          <a:ln w="9525">
            <a:noFill/>
            <a:miter lim="800000"/>
            <a:headEnd/>
            <a:tailEnd/>
          </a:ln>
        </p:spPr>
      </p:pic>
      <p:sp>
        <p:nvSpPr>
          <p:cNvPr id="2054" name="Rettangolo 10"/>
          <p:cNvSpPr>
            <a:spLocks noChangeArrowheads="1"/>
          </p:cNvSpPr>
          <p:nvPr/>
        </p:nvSpPr>
        <p:spPr bwMode="auto">
          <a:xfrm>
            <a:off x="7143750" y="0"/>
            <a:ext cx="2000250" cy="357188"/>
          </a:xfrm>
          <a:prstGeom prst="rect">
            <a:avLst/>
          </a:prstGeom>
          <a:solidFill>
            <a:schemeClr val="bg1"/>
          </a:solidFill>
          <a:ln>
            <a:noFill/>
          </a:ln>
          <a:extLst/>
        </p:spPr>
        <p:txBody>
          <a:bodyPr lIns="0" tIns="0" rIns="0" bIns="0" anchor="ctr"/>
          <a:lstStyle>
            <a:lvl1pPr defTabSz="457200" eaLnBrk="0" hangingPunct="0">
              <a:defRPr sz="3200">
                <a:solidFill>
                  <a:schemeClr val="tx1"/>
                </a:solidFill>
                <a:latin typeface="Arial" charset="0"/>
                <a:cs typeface="Arial" charset="0"/>
              </a:defRPr>
            </a:lvl1pPr>
            <a:lvl2pPr marL="742950" indent="-285750" defTabSz="457200" eaLnBrk="0" hangingPunct="0">
              <a:defRPr sz="3200">
                <a:solidFill>
                  <a:schemeClr val="tx1"/>
                </a:solidFill>
                <a:latin typeface="Arial" charset="0"/>
                <a:cs typeface="Arial" charset="0"/>
              </a:defRPr>
            </a:lvl2pPr>
            <a:lvl3pPr marL="1143000" indent="-228600" defTabSz="457200" eaLnBrk="0" hangingPunct="0">
              <a:defRPr sz="3200">
                <a:solidFill>
                  <a:schemeClr val="tx1"/>
                </a:solidFill>
                <a:latin typeface="Arial" charset="0"/>
                <a:cs typeface="Arial" charset="0"/>
              </a:defRPr>
            </a:lvl3pPr>
            <a:lvl4pPr marL="1600200" indent="-228600" defTabSz="457200" eaLnBrk="0" hangingPunct="0">
              <a:defRPr sz="3200">
                <a:solidFill>
                  <a:schemeClr val="tx1"/>
                </a:solidFill>
                <a:latin typeface="Arial" charset="0"/>
                <a:cs typeface="Arial" charset="0"/>
              </a:defRPr>
            </a:lvl4pPr>
            <a:lvl5pPr marL="2057400" indent="-228600" defTabSz="4572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it-IT" altLang="it-IT" sz="1800" i="0" smtClean="0">
              <a:solidFill>
                <a:srgbClr val="000000"/>
              </a:solidFill>
            </a:endParaRPr>
          </a:p>
        </p:txBody>
      </p:sp>
      <p:pic>
        <p:nvPicPr>
          <p:cNvPr id="51207" name="Immagine 11" descr="Logo-IBI.png"/>
          <p:cNvPicPr>
            <a:picLocks noChangeAspect="1"/>
          </p:cNvPicPr>
          <p:nvPr/>
        </p:nvPicPr>
        <p:blipFill>
          <a:blip r:embed="rId26"/>
          <a:srcRect/>
          <a:stretch>
            <a:fillRect/>
          </a:stretch>
        </p:blipFill>
        <p:spPr bwMode="auto">
          <a:xfrm>
            <a:off x="6858000" y="120650"/>
            <a:ext cx="2241550" cy="314325"/>
          </a:xfrm>
          <a:prstGeom prst="rect">
            <a:avLst/>
          </a:prstGeom>
          <a:noFill/>
          <a:ln w="9525">
            <a:noFill/>
            <a:miter lim="800000"/>
            <a:headEnd/>
            <a:tailEnd/>
          </a:ln>
        </p:spPr>
      </p:pic>
      <p:sp>
        <p:nvSpPr>
          <p:cNvPr id="13" name="CasellaDiTesto 3"/>
          <p:cNvSpPr txBox="1">
            <a:spLocks noChangeArrowheads="1"/>
          </p:cNvSpPr>
          <p:nvPr/>
        </p:nvSpPr>
        <p:spPr bwMode="auto">
          <a:xfrm>
            <a:off x="71438" y="6429375"/>
            <a:ext cx="1500187" cy="277813"/>
          </a:xfrm>
          <a:prstGeom prst="rect">
            <a:avLst/>
          </a:prstGeom>
          <a:noFill/>
          <a:ln>
            <a:noFill/>
          </a:ln>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r>
              <a:rPr lang="it-IT" altLang="it-IT" sz="1200" i="0" smtClean="0">
                <a:solidFill>
                  <a:srgbClr val="000000"/>
                </a:solidFill>
              </a:rPr>
              <a:t>dati al 20/10/2011</a:t>
            </a:r>
          </a:p>
        </p:txBody>
      </p:sp>
      <p:sp>
        <p:nvSpPr>
          <p:cNvPr id="51209" name="Segnaposto titolo 1"/>
          <p:cNvSpPr>
            <a:spLocks noGrp="1"/>
          </p:cNvSpPr>
          <p:nvPr>
            <p:ph type="title"/>
          </p:nvPr>
        </p:nvSpPr>
        <p:spPr bwMode="auto">
          <a:xfrm>
            <a:off x="1928813" y="120650"/>
            <a:ext cx="49037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stile</a:t>
            </a:r>
          </a:p>
        </p:txBody>
      </p:sp>
      <p:sp>
        <p:nvSpPr>
          <p:cNvPr id="51210" name="Segnaposto testo 2"/>
          <p:cNvSpPr>
            <a:spLocks noGrp="1"/>
          </p:cNvSpPr>
          <p:nvPr>
            <p:ph type="body" idx="1"/>
          </p:nvPr>
        </p:nvSpPr>
        <p:spPr bwMode="auto">
          <a:xfrm>
            <a:off x="500063" y="1428750"/>
            <a:ext cx="8429625" cy="428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4" name="Segnaposto data 1"/>
          <p:cNvSpPr>
            <a:spLocks noGrp="1"/>
          </p:cNvSpPr>
          <p:nvPr>
            <p:ph type="dt" sz="half" idx="2"/>
          </p:nvPr>
        </p:nvSpPr>
        <p:spPr>
          <a:xfrm>
            <a:off x="18034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i="0">
                <a:solidFill>
                  <a:srgbClr val="898989"/>
                </a:solidFill>
                <a:latin typeface="Trebuchet MS" pitchFamily="34" charset="0"/>
              </a:defRPr>
            </a:lvl1pPr>
          </a:lstStyle>
          <a:p>
            <a:pPr>
              <a:defRPr/>
            </a:pPr>
            <a:fld id="{2D02E4BD-8C46-4472-AE04-1D9FE1BD5B3B}" type="datetime1">
              <a:rPr lang="it-IT" altLang="it-IT"/>
              <a:pPr>
                <a:defRPr/>
              </a:pPr>
              <a:t>27/03/2015</a:t>
            </a:fld>
            <a:endParaRPr lang="it-IT" altLang="it-IT"/>
          </a:p>
        </p:txBody>
      </p:sp>
      <p:sp>
        <p:nvSpPr>
          <p:cNvPr id="15" name="Segnaposto piè di pagina 2"/>
          <p:cNvSpPr>
            <a:spLocks noGrp="1"/>
          </p:cNvSpPr>
          <p:nvPr>
            <p:ph type="ftr" sz="quarter" idx="3"/>
          </p:nvPr>
        </p:nvSpPr>
        <p:spPr>
          <a:xfrm>
            <a:off x="39370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i="0">
                <a:solidFill>
                  <a:srgbClr val="898989"/>
                </a:solidFill>
                <a:latin typeface="Trebuchet MS" pitchFamily="34" charset="0"/>
              </a:defRPr>
            </a:lvl1pPr>
          </a:lstStyle>
          <a:p>
            <a:pPr>
              <a:defRPr/>
            </a:pPr>
            <a:r>
              <a:rPr lang="it-IT" altLang="it-IT"/>
              <a:t>Estero - Export Finance Riservato ad uso esclusivamente interno</a:t>
            </a:r>
          </a:p>
        </p:txBody>
      </p:sp>
      <p:sp>
        <p:nvSpPr>
          <p:cNvPr id="16" name="Segnaposto numero diapositiva 3"/>
          <p:cNvSpPr>
            <a:spLocks noGrp="1"/>
          </p:cNvSpPr>
          <p:nvPr>
            <p:ph type="sldNum" sz="quarter" idx="4"/>
          </p:nvPr>
        </p:nvSpPr>
        <p:spPr>
          <a:xfrm>
            <a:off x="8077200" y="6188075"/>
            <a:ext cx="1066800" cy="365125"/>
          </a:xfrm>
          <a:prstGeom prst="rect">
            <a:avLst/>
          </a:prstGeom>
        </p:spPr>
        <p:txBody>
          <a:bodyPr vert="horz" wrap="square" lIns="91440" tIns="45720" rIns="91440" bIns="45720" numCol="1" anchor="ctr" anchorCtr="0" compatLnSpc="1">
            <a:prstTxWarp prst="textNoShape">
              <a:avLst/>
            </a:prstTxWarp>
          </a:bodyPr>
          <a:lstStyle>
            <a:lvl1pPr algn="ctr">
              <a:defRPr sz="1800" i="0">
                <a:solidFill>
                  <a:srgbClr val="FFFFFF"/>
                </a:solidFill>
                <a:latin typeface="Trebuchet MS" pitchFamily="34" charset="0"/>
              </a:defRPr>
            </a:lvl1pPr>
          </a:lstStyle>
          <a:p>
            <a:pPr>
              <a:defRPr/>
            </a:pPr>
            <a:fld id="{6C44C414-73F8-4FC2-9156-3E9FFA5AB707}" type="slidenum">
              <a:rPr lang="it-IT" altLang="it-IT"/>
              <a:pPr>
                <a:defRPr/>
              </a:pPr>
              <a:t>‹N›</a:t>
            </a:fld>
            <a:endParaRPr lang="it-IT" altLang="it-IT"/>
          </a:p>
        </p:txBody>
      </p:sp>
      <p:pic>
        <p:nvPicPr>
          <p:cNvPr id="51214" name="Immagine 11" descr="slide3.jpg"/>
          <p:cNvPicPr>
            <a:picLocks noChangeAspect="1"/>
          </p:cNvPicPr>
          <p:nvPr userDrawn="1"/>
        </p:nvPicPr>
        <p:blipFill>
          <a:blip r:embed="rId25"/>
          <a:srcRect/>
          <a:stretch>
            <a:fillRect/>
          </a:stretch>
        </p:blipFill>
        <p:spPr bwMode="auto">
          <a:xfrm>
            <a:off x="0" y="0"/>
            <a:ext cx="9144000" cy="6858000"/>
          </a:xfrm>
          <a:prstGeom prst="rect">
            <a:avLst/>
          </a:prstGeom>
          <a:noFill/>
          <a:ln w="9525">
            <a:noFill/>
            <a:miter lim="800000"/>
            <a:headEnd/>
            <a:tailEnd/>
          </a:ln>
        </p:spPr>
      </p:pic>
      <p:sp>
        <p:nvSpPr>
          <p:cNvPr id="2063" name="Rettangolo 10"/>
          <p:cNvSpPr>
            <a:spLocks noChangeArrowheads="1"/>
          </p:cNvSpPr>
          <p:nvPr userDrawn="1"/>
        </p:nvSpPr>
        <p:spPr bwMode="auto">
          <a:xfrm>
            <a:off x="7143750" y="0"/>
            <a:ext cx="2000250" cy="357188"/>
          </a:xfrm>
          <a:prstGeom prst="rect">
            <a:avLst/>
          </a:prstGeom>
          <a:solidFill>
            <a:schemeClr val="bg1"/>
          </a:solidFill>
          <a:ln>
            <a:noFill/>
          </a:ln>
          <a:extLst/>
        </p:spPr>
        <p:txBody>
          <a:bodyPr lIns="0" tIns="0" rIns="0" bIns="0" anchor="ctr"/>
          <a:lstStyle>
            <a:lvl1pPr defTabSz="457200" eaLnBrk="0" hangingPunct="0">
              <a:defRPr sz="3200">
                <a:solidFill>
                  <a:schemeClr val="tx1"/>
                </a:solidFill>
                <a:latin typeface="Arial" charset="0"/>
                <a:cs typeface="Arial" charset="0"/>
              </a:defRPr>
            </a:lvl1pPr>
            <a:lvl2pPr marL="742950" indent="-285750" defTabSz="457200" eaLnBrk="0" hangingPunct="0">
              <a:defRPr sz="3200">
                <a:solidFill>
                  <a:schemeClr val="tx1"/>
                </a:solidFill>
                <a:latin typeface="Arial" charset="0"/>
                <a:cs typeface="Arial" charset="0"/>
              </a:defRPr>
            </a:lvl2pPr>
            <a:lvl3pPr marL="1143000" indent="-228600" defTabSz="457200" eaLnBrk="0" hangingPunct="0">
              <a:defRPr sz="3200">
                <a:solidFill>
                  <a:schemeClr val="tx1"/>
                </a:solidFill>
                <a:latin typeface="Arial" charset="0"/>
                <a:cs typeface="Arial" charset="0"/>
              </a:defRPr>
            </a:lvl3pPr>
            <a:lvl4pPr marL="1600200" indent="-228600" defTabSz="457200" eaLnBrk="0" hangingPunct="0">
              <a:defRPr sz="3200">
                <a:solidFill>
                  <a:schemeClr val="tx1"/>
                </a:solidFill>
                <a:latin typeface="Arial" charset="0"/>
                <a:cs typeface="Arial" charset="0"/>
              </a:defRPr>
            </a:lvl4pPr>
            <a:lvl5pPr marL="2057400" indent="-228600" defTabSz="4572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endParaRPr lang="it-IT" altLang="it-IT" sz="1800" i="0" smtClean="0">
              <a:solidFill>
                <a:srgbClr val="000000"/>
              </a:solidFill>
            </a:endParaRPr>
          </a:p>
        </p:txBody>
      </p:sp>
      <p:pic>
        <p:nvPicPr>
          <p:cNvPr id="51216" name="Immagine 11" descr="Logo-IBI.png"/>
          <p:cNvPicPr>
            <a:picLocks noChangeAspect="1"/>
          </p:cNvPicPr>
          <p:nvPr userDrawn="1"/>
        </p:nvPicPr>
        <p:blipFill>
          <a:blip r:embed="rId26"/>
          <a:srcRect/>
          <a:stretch>
            <a:fillRect/>
          </a:stretch>
        </p:blipFill>
        <p:spPr bwMode="auto">
          <a:xfrm>
            <a:off x="6858000" y="120650"/>
            <a:ext cx="2241550" cy="314325"/>
          </a:xfrm>
          <a:prstGeom prst="rect">
            <a:avLst/>
          </a:prstGeom>
          <a:noFill/>
          <a:ln w="9525">
            <a:noFill/>
            <a:miter lim="800000"/>
            <a:headEnd/>
            <a:tailEnd/>
          </a:ln>
        </p:spPr>
      </p:pic>
      <p:pic>
        <p:nvPicPr>
          <p:cNvPr id="51217" name="Immagine 17" descr="numeri.png"/>
          <p:cNvPicPr>
            <a:picLocks noChangeAspect="1"/>
          </p:cNvPicPr>
          <p:nvPr userDrawn="1"/>
        </p:nvPicPr>
        <p:blipFill>
          <a:blip r:embed="rId27"/>
          <a:srcRect r="87389"/>
          <a:stretch>
            <a:fillRect/>
          </a:stretch>
        </p:blipFill>
        <p:spPr bwMode="auto">
          <a:xfrm>
            <a:off x="338138" y="1882775"/>
            <a:ext cx="482600" cy="1393825"/>
          </a:xfrm>
          <a:prstGeom prst="rect">
            <a:avLst/>
          </a:prstGeom>
          <a:noFill/>
          <a:ln w="9525">
            <a:noFill/>
            <a:miter lim="800000"/>
            <a:headEnd/>
            <a:tailEnd/>
          </a:ln>
        </p:spPr>
      </p:pic>
      <p:pic>
        <p:nvPicPr>
          <p:cNvPr id="51218" name="Immagine 18" descr="numeri.png"/>
          <p:cNvPicPr>
            <a:picLocks noChangeAspect="1"/>
          </p:cNvPicPr>
          <p:nvPr userDrawn="1"/>
        </p:nvPicPr>
        <p:blipFill>
          <a:blip r:embed="rId27"/>
          <a:srcRect l="9866" r="64870"/>
          <a:stretch>
            <a:fillRect/>
          </a:stretch>
        </p:blipFill>
        <p:spPr bwMode="auto">
          <a:xfrm>
            <a:off x="2870200" y="1873250"/>
            <a:ext cx="965200" cy="1395413"/>
          </a:xfrm>
          <a:prstGeom prst="rect">
            <a:avLst/>
          </a:prstGeom>
          <a:noFill/>
          <a:ln w="9525">
            <a:noFill/>
            <a:miter lim="800000"/>
            <a:headEnd/>
            <a:tailEnd/>
          </a:ln>
        </p:spPr>
      </p:pic>
      <p:pic>
        <p:nvPicPr>
          <p:cNvPr id="51219" name="Immagine 19" descr="numeri.png"/>
          <p:cNvPicPr>
            <a:picLocks noChangeAspect="1"/>
          </p:cNvPicPr>
          <p:nvPr userDrawn="1"/>
        </p:nvPicPr>
        <p:blipFill>
          <a:blip r:embed="rId27"/>
          <a:srcRect l="36253" r="43352"/>
          <a:stretch>
            <a:fillRect/>
          </a:stretch>
        </p:blipFill>
        <p:spPr bwMode="auto">
          <a:xfrm>
            <a:off x="5969000" y="1857375"/>
            <a:ext cx="779463" cy="1393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 id="2147484484" r:id="rId15"/>
    <p:sldLayoutId id="2147484485" r:id="rId16"/>
    <p:sldLayoutId id="2147484486" r:id="rId17"/>
    <p:sldLayoutId id="2147484487" r:id="rId18"/>
    <p:sldLayoutId id="2147484488" r:id="rId19"/>
    <p:sldLayoutId id="2147484489" r:id="rId20"/>
    <p:sldLayoutId id="2147484490" r:id="rId21"/>
    <p:sldLayoutId id="2147484491" r:id="rId22"/>
    <p:sldLayoutId id="2147484492" r:id="rId23"/>
  </p:sldLayoutIdLst>
  <p:transition spd="med">
    <p:fade/>
  </p:transition>
  <p:hf hdr="0" ftr="0" dt="0"/>
  <p:txStyles>
    <p:titleStyle>
      <a:lvl1pPr algn="l" defTabSz="457200" rtl="0" eaLnBrk="0" fontAlgn="base" hangingPunct="0">
        <a:spcBef>
          <a:spcPct val="0"/>
        </a:spcBef>
        <a:spcAft>
          <a:spcPct val="0"/>
        </a:spcAft>
        <a:defRPr sz="3600" i="1">
          <a:solidFill>
            <a:schemeClr val="accent1"/>
          </a:solidFill>
          <a:latin typeface="+mj-lt"/>
          <a:ea typeface="+mj-ea"/>
          <a:cs typeface="+mj-cs"/>
        </a:defRPr>
      </a:lvl1pPr>
      <a:lvl2pPr algn="l" defTabSz="457200" rtl="0" eaLnBrk="0" fontAlgn="base" hangingPunct="0">
        <a:spcBef>
          <a:spcPct val="0"/>
        </a:spcBef>
        <a:spcAft>
          <a:spcPct val="0"/>
        </a:spcAft>
        <a:defRPr sz="3600" i="1">
          <a:solidFill>
            <a:schemeClr val="accent1"/>
          </a:solidFill>
          <a:latin typeface="Arial Black" pitchFamily="34" charset="0"/>
        </a:defRPr>
      </a:lvl2pPr>
      <a:lvl3pPr algn="l" defTabSz="457200" rtl="0" eaLnBrk="0" fontAlgn="base" hangingPunct="0">
        <a:spcBef>
          <a:spcPct val="0"/>
        </a:spcBef>
        <a:spcAft>
          <a:spcPct val="0"/>
        </a:spcAft>
        <a:defRPr sz="3600" i="1">
          <a:solidFill>
            <a:schemeClr val="accent1"/>
          </a:solidFill>
          <a:latin typeface="Arial Black" pitchFamily="34" charset="0"/>
        </a:defRPr>
      </a:lvl3pPr>
      <a:lvl4pPr algn="l" defTabSz="457200" rtl="0" eaLnBrk="0" fontAlgn="base" hangingPunct="0">
        <a:spcBef>
          <a:spcPct val="0"/>
        </a:spcBef>
        <a:spcAft>
          <a:spcPct val="0"/>
        </a:spcAft>
        <a:defRPr sz="3600" i="1">
          <a:solidFill>
            <a:schemeClr val="accent1"/>
          </a:solidFill>
          <a:latin typeface="Arial Black" pitchFamily="34" charset="0"/>
        </a:defRPr>
      </a:lvl4pPr>
      <a:lvl5pPr algn="l" defTabSz="457200" rtl="0" eaLnBrk="0" fontAlgn="base" hangingPunct="0">
        <a:spcBef>
          <a:spcPct val="0"/>
        </a:spcBef>
        <a:spcAft>
          <a:spcPct val="0"/>
        </a:spcAft>
        <a:defRPr sz="3600" i="1">
          <a:solidFill>
            <a:schemeClr val="accent1"/>
          </a:solidFill>
          <a:latin typeface="Arial Black" pitchFamily="34" charset="0"/>
        </a:defRPr>
      </a:lvl5pPr>
      <a:lvl6pPr marL="457200" algn="l" defTabSz="457200" rtl="0" eaLnBrk="0" fontAlgn="base" hangingPunct="0">
        <a:spcBef>
          <a:spcPct val="0"/>
        </a:spcBef>
        <a:spcAft>
          <a:spcPct val="0"/>
        </a:spcAft>
        <a:defRPr sz="3600" i="1">
          <a:solidFill>
            <a:schemeClr val="accent1"/>
          </a:solidFill>
          <a:latin typeface="Arial Black" pitchFamily="34" charset="0"/>
        </a:defRPr>
      </a:lvl6pPr>
      <a:lvl7pPr marL="914400" algn="l" defTabSz="457200" rtl="0" eaLnBrk="0" fontAlgn="base" hangingPunct="0">
        <a:spcBef>
          <a:spcPct val="0"/>
        </a:spcBef>
        <a:spcAft>
          <a:spcPct val="0"/>
        </a:spcAft>
        <a:defRPr sz="3600" i="1">
          <a:solidFill>
            <a:schemeClr val="accent1"/>
          </a:solidFill>
          <a:latin typeface="Arial Black" pitchFamily="34" charset="0"/>
        </a:defRPr>
      </a:lvl7pPr>
      <a:lvl8pPr marL="1371600" algn="l" defTabSz="457200" rtl="0" eaLnBrk="0" fontAlgn="base" hangingPunct="0">
        <a:spcBef>
          <a:spcPct val="0"/>
        </a:spcBef>
        <a:spcAft>
          <a:spcPct val="0"/>
        </a:spcAft>
        <a:defRPr sz="3600" i="1">
          <a:solidFill>
            <a:schemeClr val="accent1"/>
          </a:solidFill>
          <a:latin typeface="Arial Black" pitchFamily="34" charset="0"/>
        </a:defRPr>
      </a:lvl8pPr>
      <a:lvl9pPr marL="1828800" algn="l" defTabSz="457200" rtl="0" eaLnBrk="0" fontAlgn="base" hangingPunct="0">
        <a:spcBef>
          <a:spcPct val="0"/>
        </a:spcBef>
        <a:spcAft>
          <a:spcPct val="0"/>
        </a:spcAft>
        <a:defRPr sz="3600" i="1">
          <a:solidFill>
            <a:schemeClr val="accent1"/>
          </a:solidFill>
          <a:latin typeface="Arial Black"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bg2"/>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bg2"/>
          </a:solidFill>
          <a:latin typeface="+mn-lt"/>
        </a:defRPr>
      </a:lvl2pPr>
      <a:lvl3pPr marL="1143000" indent="-228600" algn="l" defTabSz="457200" rtl="0" eaLnBrk="0" fontAlgn="base" hangingPunct="0">
        <a:spcBef>
          <a:spcPct val="20000"/>
        </a:spcBef>
        <a:spcAft>
          <a:spcPct val="0"/>
        </a:spcAft>
        <a:buFont typeface="Arial" charset="0"/>
        <a:buChar char="•"/>
        <a:defRPr sz="2400">
          <a:solidFill>
            <a:schemeClr val="bg2"/>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bg2"/>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bg2"/>
          </a:solidFill>
          <a:latin typeface="+mn-lt"/>
        </a:defRPr>
      </a:lvl5pPr>
      <a:lvl6pPr marL="2514600" indent="-228600" algn="l" defTabSz="457200" rtl="0" eaLnBrk="0" fontAlgn="base" hangingPunct="0">
        <a:spcBef>
          <a:spcPct val="20000"/>
        </a:spcBef>
        <a:spcAft>
          <a:spcPct val="0"/>
        </a:spcAft>
        <a:buFont typeface="Arial" charset="0"/>
        <a:buChar char="»"/>
        <a:defRPr sz="2000">
          <a:solidFill>
            <a:schemeClr val="bg2"/>
          </a:solidFill>
          <a:latin typeface="+mn-lt"/>
        </a:defRPr>
      </a:lvl6pPr>
      <a:lvl7pPr marL="2971800" indent="-228600" algn="l" defTabSz="457200" rtl="0" eaLnBrk="0" fontAlgn="base" hangingPunct="0">
        <a:spcBef>
          <a:spcPct val="20000"/>
        </a:spcBef>
        <a:spcAft>
          <a:spcPct val="0"/>
        </a:spcAft>
        <a:buFont typeface="Arial" charset="0"/>
        <a:buChar char="»"/>
        <a:defRPr sz="2000">
          <a:solidFill>
            <a:schemeClr val="bg2"/>
          </a:solidFill>
          <a:latin typeface="+mn-lt"/>
        </a:defRPr>
      </a:lvl7pPr>
      <a:lvl8pPr marL="3429000" indent="-228600" algn="l" defTabSz="457200" rtl="0" eaLnBrk="0" fontAlgn="base" hangingPunct="0">
        <a:spcBef>
          <a:spcPct val="20000"/>
        </a:spcBef>
        <a:spcAft>
          <a:spcPct val="0"/>
        </a:spcAft>
        <a:buFont typeface="Arial" charset="0"/>
        <a:buChar char="»"/>
        <a:defRPr sz="2000">
          <a:solidFill>
            <a:schemeClr val="bg2"/>
          </a:solidFill>
          <a:latin typeface="+mn-lt"/>
        </a:defRPr>
      </a:lvl8pPr>
      <a:lvl9pPr marL="3886200" indent="-228600" algn="l" defTabSz="457200" rtl="0" eaLnBrk="0" fontAlgn="base" hangingPunct="0">
        <a:spcBef>
          <a:spcPct val="20000"/>
        </a:spcBef>
        <a:spcAft>
          <a:spcPct val="0"/>
        </a:spcAft>
        <a:buFont typeface="Arial" charset="0"/>
        <a:buChar char="»"/>
        <a:defRPr sz="2000">
          <a:solidFill>
            <a:schemeClr val="bg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Immagine 11" descr="slide3.jpg"/>
          <p:cNvPicPr>
            <a:picLocks noChangeAspect="1"/>
          </p:cNvPicPr>
          <p:nvPr/>
        </p:nvPicPr>
        <p:blipFill>
          <a:blip r:embed="rId36"/>
          <a:srcRect/>
          <a:stretch>
            <a:fillRect/>
          </a:stretch>
        </p:blipFill>
        <p:spPr bwMode="auto">
          <a:xfrm>
            <a:off x="0" y="0"/>
            <a:ext cx="9144000" cy="6858000"/>
          </a:xfrm>
          <a:prstGeom prst="rect">
            <a:avLst/>
          </a:prstGeom>
          <a:noFill/>
          <a:ln w="9525">
            <a:noFill/>
            <a:miter lim="800000"/>
            <a:headEnd/>
            <a:tailEnd/>
          </a:ln>
        </p:spPr>
      </p:pic>
      <p:sp>
        <p:nvSpPr>
          <p:cNvPr id="75779" name="Segnaposto titolo 1"/>
          <p:cNvSpPr>
            <a:spLocks noGrp="1"/>
          </p:cNvSpPr>
          <p:nvPr>
            <p:ph type="title"/>
          </p:nvPr>
        </p:nvSpPr>
        <p:spPr bwMode="auto">
          <a:xfrm>
            <a:off x="1928813" y="120650"/>
            <a:ext cx="49037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stile</a:t>
            </a:r>
          </a:p>
        </p:txBody>
      </p:sp>
      <p:sp>
        <p:nvSpPr>
          <p:cNvPr id="75780" name="Segnaposto testo 2"/>
          <p:cNvSpPr>
            <a:spLocks noGrp="1"/>
          </p:cNvSpPr>
          <p:nvPr>
            <p:ph type="body" idx="1"/>
          </p:nvPr>
        </p:nvSpPr>
        <p:spPr bwMode="auto">
          <a:xfrm>
            <a:off x="500063" y="1428750"/>
            <a:ext cx="8429625" cy="428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18034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srgbClr val="000000">
                    <a:tint val="75000"/>
                  </a:srgbClr>
                </a:solidFill>
                <a:latin typeface="Trebuchet MS"/>
                <a:cs typeface="Trebuchet MS"/>
              </a:defRPr>
            </a:lvl1pPr>
          </a:lstStyle>
          <a:p>
            <a:pPr>
              <a:defRPr/>
            </a:pPr>
            <a:fld id="{76D994BF-8025-4778-9D02-A071FD622F99}" type="datetime1">
              <a:rPr lang="it-IT"/>
              <a:pPr>
                <a:defRPr/>
              </a:pPr>
              <a:t>27/03/2015</a:t>
            </a:fld>
            <a:endParaRPr lang="it-IT"/>
          </a:p>
        </p:txBody>
      </p:sp>
      <p:sp>
        <p:nvSpPr>
          <p:cNvPr id="5" name="Segnaposto piè di pagina 4"/>
          <p:cNvSpPr>
            <a:spLocks noGrp="1"/>
          </p:cNvSpPr>
          <p:nvPr>
            <p:ph type="ftr" sz="quarter" idx="3"/>
          </p:nvPr>
        </p:nvSpPr>
        <p:spPr>
          <a:xfrm>
            <a:off x="39370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srgbClr val="000000">
                    <a:tint val="75000"/>
                  </a:srgbClr>
                </a:solidFill>
                <a:latin typeface="Trebuchet MS"/>
                <a:cs typeface="Trebuchet MS"/>
              </a:defRPr>
            </a:lvl1pPr>
          </a:lstStyle>
          <a:p>
            <a:pPr>
              <a:defRPr/>
            </a:pPr>
            <a:endParaRPr lang="it-IT"/>
          </a:p>
        </p:txBody>
      </p:sp>
      <p:sp>
        <p:nvSpPr>
          <p:cNvPr id="6" name="Segnaposto numero diapositiva 5"/>
          <p:cNvSpPr>
            <a:spLocks noGrp="1"/>
          </p:cNvSpPr>
          <p:nvPr>
            <p:ph type="sldNum" sz="quarter" idx="4"/>
          </p:nvPr>
        </p:nvSpPr>
        <p:spPr>
          <a:xfrm>
            <a:off x="8077200" y="6188075"/>
            <a:ext cx="1066800" cy="365125"/>
          </a:xfrm>
          <a:prstGeom prst="rect">
            <a:avLst/>
          </a:prstGeom>
        </p:spPr>
        <p:txBody>
          <a:bodyPr vert="horz" lIns="91440" tIns="45720" rIns="91440" bIns="45720" rtlCol="0" anchor="ctr"/>
          <a:lstStyle>
            <a:lvl1pPr algn="ctr" fontAlgn="auto">
              <a:spcBef>
                <a:spcPts val="0"/>
              </a:spcBef>
              <a:spcAft>
                <a:spcPts val="0"/>
              </a:spcAft>
              <a:defRPr sz="1800" i="0">
                <a:solidFill>
                  <a:srgbClr val="FFFFFF"/>
                </a:solidFill>
                <a:latin typeface="Trebuchet MS"/>
                <a:cs typeface="Trebuchet MS"/>
              </a:defRPr>
            </a:lvl1pPr>
          </a:lstStyle>
          <a:p>
            <a:pPr>
              <a:defRPr/>
            </a:pPr>
            <a:fld id="{89BA2634-B0F3-4E93-B4E0-7666289DB5F0}" type="slidenum">
              <a:rPr lang="it-IT"/>
              <a:pPr>
                <a:defRPr/>
              </a:pPr>
              <a:t>‹N›</a:t>
            </a:fld>
            <a:endParaRPr lang="it-IT" dirty="0"/>
          </a:p>
        </p:txBody>
      </p:sp>
      <p:sp>
        <p:nvSpPr>
          <p:cNvPr id="8" name="Rettangolo 7"/>
          <p:cNvSpPr/>
          <p:nvPr/>
        </p:nvSpPr>
        <p:spPr bwMode="auto">
          <a:xfrm>
            <a:off x="7143750" y="0"/>
            <a:ext cx="2000250" cy="357188"/>
          </a:xfrm>
          <a:prstGeom prst="rect">
            <a:avLst/>
          </a:prstGeom>
          <a:solidFill>
            <a:schemeClr val="bg1"/>
          </a:solidFill>
          <a:ln w="25400">
            <a:noFill/>
            <a:miter lim="800000"/>
            <a:headEnd/>
            <a:tailEnd/>
          </a:ln>
        </p:spPr>
        <p:txBody>
          <a:bodyPr lIns="0" tIns="0" rIns="0" bIns="0" anchor="ctr"/>
          <a:lstStyle/>
          <a:p>
            <a:pPr algn="ctr">
              <a:defRPr/>
            </a:pPr>
            <a:endParaRPr lang="it-IT" sz="1800" i="0">
              <a:solidFill>
                <a:srgbClr val="000000"/>
              </a:solidFill>
              <a:latin typeface="Arial" pitchFamily="34" charset="0"/>
              <a:cs typeface="Arial" pitchFamily="34" charset="0"/>
            </a:endParaRPr>
          </a:p>
        </p:txBody>
      </p:sp>
      <p:pic>
        <p:nvPicPr>
          <p:cNvPr id="75785" name="Immagine 8" descr="Logo-IBI.png"/>
          <p:cNvPicPr>
            <a:picLocks noChangeAspect="1"/>
          </p:cNvPicPr>
          <p:nvPr/>
        </p:nvPicPr>
        <p:blipFill>
          <a:blip r:embed="rId37"/>
          <a:srcRect/>
          <a:stretch>
            <a:fillRect/>
          </a:stretch>
        </p:blipFill>
        <p:spPr bwMode="auto">
          <a:xfrm>
            <a:off x="6858000" y="120650"/>
            <a:ext cx="2241550" cy="314325"/>
          </a:xfrm>
          <a:prstGeom prst="rect">
            <a:avLst/>
          </a:prstGeom>
          <a:noFill/>
          <a:ln w="9525">
            <a:noFill/>
            <a:miter lim="800000"/>
            <a:headEnd/>
            <a:tailEnd/>
          </a:ln>
        </p:spPr>
      </p:pic>
      <p:pic>
        <p:nvPicPr>
          <p:cNvPr id="75786" name="Immagine 11" descr="slide3.jpg"/>
          <p:cNvPicPr>
            <a:picLocks noChangeAspect="1"/>
          </p:cNvPicPr>
          <p:nvPr userDrawn="1"/>
        </p:nvPicPr>
        <p:blipFill>
          <a:blip r:embed="rId36"/>
          <a:srcRect/>
          <a:stretch>
            <a:fillRect/>
          </a:stretch>
        </p:blipFill>
        <p:spPr bwMode="auto">
          <a:xfrm>
            <a:off x="0" y="0"/>
            <a:ext cx="9144000" cy="6858000"/>
          </a:xfrm>
          <a:prstGeom prst="rect">
            <a:avLst/>
          </a:prstGeom>
          <a:noFill/>
          <a:ln w="9525">
            <a:noFill/>
            <a:miter lim="800000"/>
            <a:headEnd/>
            <a:tailEnd/>
          </a:ln>
        </p:spPr>
      </p:pic>
      <p:sp>
        <p:nvSpPr>
          <p:cNvPr id="11" name="Rettangolo 10"/>
          <p:cNvSpPr/>
          <p:nvPr userDrawn="1"/>
        </p:nvSpPr>
        <p:spPr bwMode="auto">
          <a:xfrm>
            <a:off x="7143750" y="0"/>
            <a:ext cx="2000250" cy="357188"/>
          </a:xfrm>
          <a:prstGeom prst="rect">
            <a:avLst/>
          </a:prstGeom>
          <a:solidFill>
            <a:schemeClr val="bg1"/>
          </a:solidFill>
          <a:ln w="25400">
            <a:noFill/>
            <a:miter lim="800000"/>
            <a:headEnd/>
            <a:tailEnd/>
          </a:ln>
        </p:spPr>
        <p:txBody>
          <a:bodyPr lIns="0" tIns="0" rIns="0" bIns="0" anchor="ctr"/>
          <a:lstStyle/>
          <a:p>
            <a:pPr algn="ctr">
              <a:defRPr/>
            </a:pPr>
            <a:endParaRPr lang="it-IT" sz="1800" i="0">
              <a:solidFill>
                <a:srgbClr val="000000"/>
              </a:solidFill>
              <a:latin typeface="Arial" pitchFamily="34" charset="0"/>
              <a:cs typeface="Arial" pitchFamily="34" charset="0"/>
            </a:endParaRPr>
          </a:p>
        </p:txBody>
      </p:sp>
      <p:pic>
        <p:nvPicPr>
          <p:cNvPr id="75788" name="Immagine 11" descr="Logo-IBI.png"/>
          <p:cNvPicPr>
            <a:picLocks noChangeAspect="1"/>
          </p:cNvPicPr>
          <p:nvPr userDrawn="1"/>
        </p:nvPicPr>
        <p:blipFill>
          <a:blip r:embed="rId37"/>
          <a:srcRect/>
          <a:stretch>
            <a:fillRect/>
          </a:stretch>
        </p:blipFill>
        <p:spPr bwMode="auto">
          <a:xfrm>
            <a:off x="6858000" y="120650"/>
            <a:ext cx="2241550" cy="314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 id="2147484507" r:id="rId15"/>
    <p:sldLayoutId id="2147484508" r:id="rId16"/>
    <p:sldLayoutId id="2147484509" r:id="rId17"/>
    <p:sldLayoutId id="2147484510" r:id="rId18"/>
    <p:sldLayoutId id="2147484511" r:id="rId19"/>
    <p:sldLayoutId id="2147484512" r:id="rId20"/>
    <p:sldLayoutId id="2147484513" r:id="rId21"/>
    <p:sldLayoutId id="2147484514" r:id="rId22"/>
    <p:sldLayoutId id="2147484515" r:id="rId23"/>
    <p:sldLayoutId id="2147484516" r:id="rId24"/>
    <p:sldLayoutId id="2147484517" r:id="rId25"/>
    <p:sldLayoutId id="2147484518" r:id="rId26"/>
    <p:sldLayoutId id="2147484519" r:id="rId27"/>
    <p:sldLayoutId id="2147484520" r:id="rId28"/>
    <p:sldLayoutId id="2147484521" r:id="rId29"/>
    <p:sldLayoutId id="2147484522" r:id="rId30"/>
    <p:sldLayoutId id="2147484523" r:id="rId31"/>
    <p:sldLayoutId id="2147484524" r:id="rId32"/>
    <p:sldLayoutId id="2147484525" r:id="rId33"/>
    <p:sldLayoutId id="2147484526" r:id="rId34"/>
  </p:sldLayoutIdLst>
  <p:transition spd="med">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3600" i="1" kern="1200">
          <a:solidFill>
            <a:schemeClr val="accent1"/>
          </a:solidFill>
          <a:latin typeface="Arial Black"/>
          <a:ea typeface="Arial Black" pitchFamily="34" charset="0"/>
          <a:cs typeface="Arial Black"/>
        </a:defRPr>
      </a:lvl1pPr>
      <a:lvl2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2pPr>
      <a:lvl3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3pPr>
      <a:lvl4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4pPr>
      <a:lvl5pPr algn="l" defTabSz="457200" rtl="0" eaLnBrk="0" fontAlgn="base" hangingPunct="0">
        <a:spcBef>
          <a:spcPct val="0"/>
        </a:spcBef>
        <a:spcAft>
          <a:spcPct val="0"/>
        </a:spcAft>
        <a:defRPr sz="3600" i="1">
          <a:solidFill>
            <a:schemeClr val="accent1"/>
          </a:solidFill>
          <a:latin typeface="Arial Black" pitchFamily="34" charset="0"/>
          <a:ea typeface="Arial Black" pitchFamily="34" charset="0"/>
          <a:cs typeface="Arial Black" pitchFamily="34" charset="0"/>
        </a:defRPr>
      </a:lvl5pPr>
      <a:lvl6pPr marL="457200" algn="l" defTabSz="457200" rtl="0" eaLnBrk="1" fontAlgn="base" hangingPunct="1">
        <a:spcBef>
          <a:spcPct val="0"/>
        </a:spcBef>
        <a:spcAft>
          <a:spcPct val="0"/>
        </a:spcAft>
        <a:defRPr sz="3600" i="1">
          <a:solidFill>
            <a:schemeClr val="accent1"/>
          </a:solidFill>
          <a:latin typeface="Arial Black" pitchFamily="34" charset="0"/>
          <a:ea typeface="Arial Black" pitchFamily="34" charset="0"/>
          <a:cs typeface="Arial Black" pitchFamily="34" charset="0"/>
        </a:defRPr>
      </a:lvl6pPr>
      <a:lvl7pPr marL="914400" algn="l" defTabSz="457200" rtl="0" eaLnBrk="1" fontAlgn="base" hangingPunct="1">
        <a:spcBef>
          <a:spcPct val="0"/>
        </a:spcBef>
        <a:spcAft>
          <a:spcPct val="0"/>
        </a:spcAft>
        <a:defRPr sz="3600" i="1">
          <a:solidFill>
            <a:schemeClr val="accent1"/>
          </a:solidFill>
          <a:latin typeface="Arial Black" pitchFamily="34" charset="0"/>
          <a:ea typeface="Arial Black" pitchFamily="34" charset="0"/>
          <a:cs typeface="Arial Black" pitchFamily="34" charset="0"/>
        </a:defRPr>
      </a:lvl7pPr>
      <a:lvl8pPr marL="1371600" algn="l" defTabSz="457200" rtl="0" eaLnBrk="1" fontAlgn="base" hangingPunct="1">
        <a:spcBef>
          <a:spcPct val="0"/>
        </a:spcBef>
        <a:spcAft>
          <a:spcPct val="0"/>
        </a:spcAft>
        <a:defRPr sz="3600" i="1">
          <a:solidFill>
            <a:schemeClr val="accent1"/>
          </a:solidFill>
          <a:latin typeface="Arial Black" pitchFamily="34" charset="0"/>
          <a:ea typeface="Arial Black" pitchFamily="34" charset="0"/>
          <a:cs typeface="Arial Black" pitchFamily="34" charset="0"/>
        </a:defRPr>
      </a:lvl8pPr>
      <a:lvl9pPr marL="1828800" algn="l" defTabSz="457200" rtl="0" eaLnBrk="1" fontAlgn="base" hangingPunct="1">
        <a:spcBef>
          <a:spcPct val="0"/>
        </a:spcBef>
        <a:spcAft>
          <a:spcPct val="0"/>
        </a:spcAft>
        <a:defRPr sz="3600" i="1">
          <a:solidFill>
            <a:schemeClr val="accent1"/>
          </a:solidFill>
          <a:latin typeface="Arial Black" pitchFamily="34" charset="0"/>
          <a:ea typeface="Arial Black" pitchFamily="34" charset="0"/>
          <a:cs typeface="Arial Black"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2"/>
          </a:solidFill>
          <a:latin typeface="Trebuchet MS"/>
          <a:ea typeface="Trebuchet MS" pitchFamily="34" charset="0"/>
          <a:cs typeface="Trebuchet MS"/>
        </a:defRPr>
      </a:lvl1pPr>
      <a:lvl2pPr marL="742950" indent="-285750" algn="l" defTabSz="457200" rtl="0" eaLnBrk="0" fontAlgn="base" hangingPunct="0">
        <a:spcBef>
          <a:spcPct val="20000"/>
        </a:spcBef>
        <a:spcAft>
          <a:spcPct val="0"/>
        </a:spcAft>
        <a:buFont typeface="Arial" charset="0"/>
        <a:buChar char="–"/>
        <a:defRPr sz="2800" kern="1200">
          <a:solidFill>
            <a:schemeClr val="bg2"/>
          </a:solidFill>
          <a:latin typeface="Trebuchet MS"/>
          <a:ea typeface="Trebuchet MS" pitchFamily="34" charset="0"/>
          <a:cs typeface="Trebuchet MS"/>
        </a:defRPr>
      </a:lvl2pPr>
      <a:lvl3pPr marL="1143000" indent="-228600" algn="l" defTabSz="457200" rtl="0" eaLnBrk="0" fontAlgn="base" hangingPunct="0">
        <a:spcBef>
          <a:spcPct val="20000"/>
        </a:spcBef>
        <a:spcAft>
          <a:spcPct val="0"/>
        </a:spcAft>
        <a:buFont typeface="Arial" charset="0"/>
        <a:buChar char="•"/>
        <a:defRPr sz="2400" kern="1200">
          <a:solidFill>
            <a:schemeClr val="bg2"/>
          </a:solidFill>
          <a:latin typeface="Trebuchet MS"/>
          <a:ea typeface="Trebuchet MS" pitchFamily="34" charset="0"/>
          <a:cs typeface="Trebuchet MS"/>
        </a:defRPr>
      </a:lvl3pPr>
      <a:lvl4pPr marL="1600200" indent="-228600" algn="l" defTabSz="457200" rtl="0" eaLnBrk="0" fontAlgn="base" hangingPunct="0">
        <a:spcBef>
          <a:spcPct val="20000"/>
        </a:spcBef>
        <a:spcAft>
          <a:spcPct val="0"/>
        </a:spcAft>
        <a:buFont typeface="Arial" charset="0"/>
        <a:buChar char="–"/>
        <a:defRPr sz="2000" kern="1200">
          <a:solidFill>
            <a:schemeClr val="bg2"/>
          </a:solidFill>
          <a:latin typeface="Trebuchet MS"/>
          <a:ea typeface="Trebuchet MS" pitchFamily="34" charset="0"/>
          <a:cs typeface="Trebuchet MS"/>
        </a:defRPr>
      </a:lvl4pPr>
      <a:lvl5pPr marL="2057400" indent="-228600" algn="l" defTabSz="457200" rtl="0" eaLnBrk="0" fontAlgn="base" hangingPunct="0">
        <a:spcBef>
          <a:spcPct val="20000"/>
        </a:spcBef>
        <a:spcAft>
          <a:spcPct val="0"/>
        </a:spcAft>
        <a:buFont typeface="Arial" charset="0"/>
        <a:buChar char="»"/>
        <a:defRPr sz="2000" kern="1200">
          <a:solidFill>
            <a:schemeClr val="bg2"/>
          </a:solidFill>
          <a:latin typeface="Trebuchet MS"/>
          <a:ea typeface="Trebuchet MS" pitchFamily="34" charset="0"/>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33ff.com/flags/bandieremondo/bandiera_Italia.html" TargetMode="External"/><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0.jpeg"/><Relationship Id="rId21" Type="http://schemas.openxmlformats.org/officeDocument/2006/relationships/image" Target="../media/image27.png"/><Relationship Id="rId7" Type="http://schemas.openxmlformats.org/officeDocument/2006/relationships/image" Target="../media/image14.wmf"/><Relationship Id="rId12" Type="http://schemas.openxmlformats.org/officeDocument/2006/relationships/image" Target="../media/image19.jpeg"/><Relationship Id="rId17" Type="http://schemas.openxmlformats.org/officeDocument/2006/relationships/image" Target="../media/image23.png"/><Relationship Id="rId2" Type="http://schemas.openxmlformats.org/officeDocument/2006/relationships/image" Target="../media/image9.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4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hyperlink" Target="http://www.sace.it/GruppoSACE/content/it/index.html" TargetMode="External"/><Relationship Id="rId23" Type="http://schemas.openxmlformats.org/officeDocument/2006/relationships/image" Target="../media/image29.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sace.it/GruppoSACE/content/it/index.html"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hyperlink" Target="mailto:Internazionalizzazione@iccreabi.bcc.it" TargetMode="External"/><Relationship Id="rId2" Type="http://schemas.openxmlformats.org/officeDocument/2006/relationships/image" Target="../media/image39.png"/><Relationship Id="rId1" Type="http://schemas.openxmlformats.org/officeDocument/2006/relationships/slideLayout" Target="../slideLayouts/slideLayout49.xml"/><Relationship Id="rId5" Type="http://schemas.openxmlformats.org/officeDocument/2006/relationships/image" Target="../media/image40.png"/><Relationship Id="rId4" Type="http://schemas.openxmlformats.org/officeDocument/2006/relationships/hyperlink" Target="mailto:infoestero@iccreabi.bcc.it"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8" Type="http://schemas.openxmlformats.org/officeDocument/2006/relationships/hyperlink" Target="http://www.experian.it/index.html" TargetMode="External"/><Relationship Id="rId3" Type="http://schemas.openxmlformats.org/officeDocument/2006/relationships/hyperlink" Target="http://www.eulerhermes.com/group/en" TargetMode="External"/><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www.creditreform.it/crnew/?p=home" TargetMode="External"/><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9.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p:cNvSpPr>
          <p:nvPr>
            <p:ph type="title" idx="4294967295"/>
          </p:nvPr>
        </p:nvSpPr>
        <p:spPr>
          <a:xfrm>
            <a:off x="1928813" y="188913"/>
            <a:ext cx="5214937" cy="1079500"/>
          </a:xfrm>
        </p:spPr>
        <p:txBody>
          <a:bodyPr/>
          <a:lstStyle/>
          <a:p>
            <a:r>
              <a:rPr lang="it-IT" sz="3000" smtClean="0">
                <a:latin typeface="Arial Black" pitchFamily="34" charset="0"/>
                <a:cs typeface="Arial Black" pitchFamily="34" charset="0"/>
              </a:rPr>
              <a:t>“Intercompany”</a:t>
            </a:r>
          </a:p>
        </p:txBody>
      </p:sp>
      <p:sp>
        <p:nvSpPr>
          <p:cNvPr id="124930" name="AutoShape 34"/>
          <p:cNvSpPr>
            <a:spLocks noChangeArrowheads="1"/>
          </p:cNvSpPr>
          <p:nvPr/>
        </p:nvSpPr>
        <p:spPr bwMode="auto">
          <a:xfrm>
            <a:off x="179388" y="1700213"/>
            <a:ext cx="8785225" cy="3529012"/>
          </a:xfrm>
          <a:prstGeom prst="roundRect">
            <a:avLst>
              <a:gd name="adj" fmla="val 7366"/>
            </a:avLst>
          </a:prstGeom>
          <a:noFill/>
          <a:ln w="19050" algn="ctr">
            <a:noFill/>
            <a:round/>
            <a:headEnd/>
            <a:tailEnd/>
          </a:ln>
        </p:spPr>
        <p:txBody>
          <a:bodyPr lIns="0" rIns="0"/>
          <a:lstStyle/>
          <a:p>
            <a:pPr marL="179388" indent="-179388" defTabSz="914400">
              <a:lnSpc>
                <a:spcPct val="80000"/>
              </a:lnSpc>
              <a:tabLst>
                <a:tab pos="176213" algn="l"/>
              </a:tabLst>
            </a:pPr>
            <a:r>
              <a:rPr lang="it-IT" sz="2000" b="1" i="0">
                <a:solidFill>
                  <a:srgbClr val="808080"/>
                </a:solidFill>
                <a:latin typeface="Trebuchet MS" pitchFamily="34" charset="0"/>
              </a:rPr>
              <a:t>	Finanziamenti a società estere </a:t>
            </a:r>
          </a:p>
          <a:p>
            <a:pPr marL="179388" indent="-179388" defTabSz="914400">
              <a:lnSpc>
                <a:spcPct val="80000"/>
              </a:lnSpc>
              <a:tabLst>
                <a:tab pos="176213" algn="l"/>
              </a:tabLst>
            </a:pPr>
            <a:r>
              <a:rPr lang="it-IT" sz="2000" b="1" i="0">
                <a:solidFill>
                  <a:srgbClr val="808080"/>
                </a:solidFill>
                <a:latin typeface="Trebuchet MS" pitchFamily="34" charset="0"/>
              </a:rPr>
              <a:t>	con garanzia della “Casa Madre” italiana</a:t>
            </a:r>
          </a:p>
          <a:p>
            <a:pPr marL="179388" indent="-179388" defTabSz="914400">
              <a:lnSpc>
                <a:spcPct val="80000"/>
              </a:lnSpc>
              <a:tabLst>
                <a:tab pos="176213" algn="l"/>
              </a:tabLst>
            </a:pPr>
            <a:endParaRPr lang="it-IT" sz="2000" b="1" i="0">
              <a:solidFill>
                <a:srgbClr val="808080"/>
              </a:solidFill>
              <a:latin typeface="Trebuchet MS" pitchFamily="34" charset="0"/>
            </a:endParaRPr>
          </a:p>
          <a:p>
            <a:pPr marL="179388" indent="-179388" defTabSz="914400">
              <a:lnSpc>
                <a:spcPct val="80000"/>
              </a:lnSpc>
              <a:buFontTx/>
              <a:buChar char="•"/>
              <a:tabLst>
                <a:tab pos="176213" algn="l"/>
              </a:tabLst>
            </a:pPr>
            <a:r>
              <a:rPr lang="it-IT" sz="2000" b="1" i="0">
                <a:solidFill>
                  <a:srgbClr val="808080"/>
                </a:solidFill>
                <a:latin typeface="Trebuchet MS" pitchFamily="34" charset="0"/>
              </a:rPr>
              <a:t>Finanziamenti ordinari</a:t>
            </a:r>
            <a:r>
              <a:rPr lang="it-IT" sz="2000" i="0">
                <a:solidFill>
                  <a:srgbClr val="808080"/>
                </a:solidFill>
                <a:latin typeface="Trebuchet MS" pitchFamily="34" charset="0"/>
              </a:rPr>
              <a:t>, a tassi di mercato, </a:t>
            </a:r>
            <a:r>
              <a:rPr lang="it-IT" sz="2000" b="1" i="0">
                <a:solidFill>
                  <a:srgbClr val="808080"/>
                </a:solidFill>
                <a:latin typeface="Trebuchet MS" pitchFamily="34" charset="0"/>
              </a:rPr>
              <a:t>concessi a imprese estere sussidiarie di imprese italiane</a:t>
            </a:r>
            <a:r>
              <a:rPr lang="it-IT" sz="2000" i="0">
                <a:solidFill>
                  <a:srgbClr val="808080"/>
                </a:solidFill>
                <a:latin typeface="Trebuchet MS" pitchFamily="34" charset="0"/>
              </a:rPr>
              <a:t>, destinati al sostegno dell’attività e assistiti da garanzia della capogruppo italiana</a:t>
            </a:r>
          </a:p>
          <a:p>
            <a:pPr marL="179388" indent="-179388" defTabSz="914400">
              <a:lnSpc>
                <a:spcPct val="80000"/>
              </a:lnSpc>
              <a:buFontTx/>
              <a:buChar char="•"/>
              <a:tabLst>
                <a:tab pos="176213" algn="l"/>
              </a:tabLst>
            </a:pPr>
            <a:endParaRPr lang="it-IT" sz="2000" i="0">
              <a:solidFill>
                <a:srgbClr val="808080"/>
              </a:solidFill>
              <a:latin typeface="Trebuchet MS" pitchFamily="34" charset="0"/>
            </a:endParaRPr>
          </a:p>
          <a:p>
            <a:pPr marL="179388" indent="-179388" defTabSz="914400">
              <a:lnSpc>
                <a:spcPct val="80000"/>
              </a:lnSpc>
              <a:buFontTx/>
              <a:buChar char="•"/>
              <a:tabLst>
                <a:tab pos="176213" algn="l"/>
              </a:tabLst>
            </a:pPr>
            <a:r>
              <a:rPr lang="it-IT" sz="2000" i="0">
                <a:solidFill>
                  <a:srgbClr val="808080"/>
                </a:solidFill>
                <a:latin typeface="Trebuchet MS" pitchFamily="34" charset="0"/>
              </a:rPr>
              <a:t>Tale tipologia, permette di supportare i gruppi industriali negli investimenti esteri, consentendo alle loro controllate e consociate di ottenere condizioni di finanziamento migliori rispetto a quelle dei paesi in cui operano</a:t>
            </a:r>
          </a:p>
          <a:p>
            <a:pPr marL="179388" indent="-179388" defTabSz="914400">
              <a:lnSpc>
                <a:spcPct val="80000"/>
              </a:lnSpc>
              <a:buFontTx/>
              <a:buChar char="•"/>
              <a:tabLst>
                <a:tab pos="176213" algn="l"/>
              </a:tabLst>
            </a:pPr>
            <a:endParaRPr lang="it-IT" sz="2000" i="0">
              <a:solidFill>
                <a:srgbClr val="808080"/>
              </a:solidFill>
              <a:latin typeface="Trebuchet MS" pitchFamily="34" charset="0"/>
            </a:endParaRPr>
          </a:p>
          <a:p>
            <a:pPr marL="179388" indent="-179388" defTabSz="914400">
              <a:lnSpc>
                <a:spcPct val="80000"/>
              </a:lnSpc>
              <a:buFontTx/>
              <a:buChar char="•"/>
              <a:tabLst>
                <a:tab pos="176213" algn="l"/>
              </a:tabLst>
            </a:pPr>
            <a:r>
              <a:rPr lang="it-IT" sz="2000" i="0">
                <a:solidFill>
                  <a:srgbClr val="808080"/>
                </a:solidFill>
                <a:latin typeface="Trebuchet MS" pitchFamily="34" charset="0"/>
              </a:rPr>
              <a:t>Necessità </a:t>
            </a:r>
            <a:r>
              <a:rPr lang="it-IT" sz="2000" b="1" u="sng">
                <a:solidFill>
                  <a:srgbClr val="808080"/>
                </a:solidFill>
                <a:latin typeface="Trebuchet MS" pitchFamily="34" charset="0"/>
              </a:rPr>
              <a:t>legal opinion</a:t>
            </a:r>
          </a:p>
        </p:txBody>
      </p:sp>
      <p:sp>
        <p:nvSpPr>
          <p:cNvPr id="124931"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023E676F-84E5-40EF-A3F5-7526D64FDEC3}" type="slidenum">
              <a:rPr lang="it-IT" sz="1800" i="0">
                <a:solidFill>
                  <a:srgbClr val="FFFFFF"/>
                </a:solidFill>
                <a:latin typeface="Trebuchet MS" pitchFamily="34" charset="0"/>
              </a:rPr>
              <a:pPr algn="ctr" defTabSz="914400"/>
              <a:t>10</a:t>
            </a:fld>
            <a:endParaRPr lang="it-IT" sz="1800" i="0">
              <a:solidFill>
                <a:srgbClr val="FFFFFF"/>
              </a:solidFill>
              <a:latin typeface="Trebuchet MS" pitchFamily="34" charset="0"/>
            </a:endParaRPr>
          </a:p>
        </p:txBody>
      </p:sp>
      <p:sp>
        <p:nvSpPr>
          <p:cNvPr id="124932" name="Segnaposto numero diapositiva 1"/>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ACDDB37C-8528-4252-93F8-A77A664C9E9D}" type="slidenum">
              <a:rPr lang="it-IT" sz="1800" i="0">
                <a:solidFill>
                  <a:srgbClr val="FFFFFF"/>
                </a:solidFill>
                <a:latin typeface="Trebuchet MS" pitchFamily="34" charset="0"/>
              </a:rPr>
              <a:pPr algn="ctr"/>
              <a:t>10</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Line 20"/>
          <p:cNvSpPr>
            <a:spLocks noChangeShapeType="1"/>
          </p:cNvSpPr>
          <p:nvPr/>
        </p:nvSpPr>
        <p:spPr bwMode="auto">
          <a:xfrm>
            <a:off x="3511550" y="835025"/>
            <a:ext cx="0" cy="5907088"/>
          </a:xfrm>
          <a:prstGeom prst="line">
            <a:avLst/>
          </a:prstGeom>
          <a:noFill/>
          <a:ln w="9525">
            <a:solidFill>
              <a:schemeClr val="bg2"/>
            </a:solidFill>
            <a:prstDash val="dash"/>
            <a:round/>
            <a:headEnd/>
            <a:tailEnd/>
          </a:ln>
        </p:spPr>
        <p:txBody>
          <a:bodyPr/>
          <a:lstStyle/>
          <a:p>
            <a:endParaRPr lang="it-IT"/>
          </a:p>
        </p:txBody>
      </p:sp>
      <p:pic>
        <p:nvPicPr>
          <p:cNvPr id="125954" name="Picture 24" descr="Bandiera Italia .gif - Medium">
            <a:hlinkClick r:id="rId2"/>
          </p:cNvPr>
          <p:cNvPicPr>
            <a:picLocks noChangeAspect="1" noChangeArrowheads="1"/>
          </p:cNvPicPr>
          <p:nvPr/>
        </p:nvPicPr>
        <p:blipFill>
          <a:blip r:embed="rId3"/>
          <a:srcRect/>
          <a:stretch>
            <a:fillRect/>
          </a:stretch>
        </p:blipFill>
        <p:spPr bwMode="auto">
          <a:xfrm>
            <a:off x="3706813" y="1547813"/>
            <a:ext cx="936625" cy="623887"/>
          </a:xfrm>
          <a:prstGeom prst="rect">
            <a:avLst/>
          </a:prstGeom>
          <a:noFill/>
          <a:ln w="9525">
            <a:noFill/>
            <a:miter lim="800000"/>
            <a:headEnd/>
            <a:tailEnd/>
          </a:ln>
        </p:spPr>
      </p:pic>
      <p:sp>
        <p:nvSpPr>
          <p:cNvPr id="94213" name="Text Box 61"/>
          <p:cNvSpPr txBox="1">
            <a:spLocks noChangeArrowheads="1"/>
          </p:cNvSpPr>
          <p:nvPr/>
        </p:nvSpPr>
        <p:spPr bwMode="auto">
          <a:xfrm>
            <a:off x="1143000" y="3049588"/>
            <a:ext cx="1512888" cy="460375"/>
          </a:xfrm>
          <a:prstGeom prst="rect">
            <a:avLst/>
          </a:prstGeom>
          <a:solidFill>
            <a:schemeClr val="accent5">
              <a:lumMod val="20000"/>
              <a:lumOff val="80000"/>
            </a:schemeClr>
          </a:solidFill>
          <a:ln w="9525">
            <a:noFill/>
            <a:miter lim="800000"/>
            <a:headEnd/>
            <a:tailEnd/>
          </a:ln>
        </p:spPr>
        <p:txBody>
          <a:bodyPr>
            <a:spAutoFit/>
          </a:bodyPr>
          <a:lstStyle/>
          <a:p>
            <a:pPr algn="ctr">
              <a:spcBef>
                <a:spcPct val="50000"/>
              </a:spcBef>
              <a:defRPr/>
            </a:pPr>
            <a:r>
              <a:rPr lang="it-IT" sz="1200" b="1" i="0" dirty="0">
                <a:solidFill>
                  <a:schemeClr val="tx1"/>
                </a:solidFill>
                <a:latin typeface="Arial" charset="0"/>
                <a:ea typeface="MS PGothic"/>
                <a:cs typeface="MS PGothic"/>
              </a:rPr>
              <a:t>Società estera finanziata</a:t>
            </a:r>
          </a:p>
        </p:txBody>
      </p:sp>
      <p:pic>
        <p:nvPicPr>
          <p:cNvPr id="125956" name="Immagine 6"/>
          <p:cNvPicPr>
            <a:picLocks noChangeAspect="1" noChangeArrowheads="1"/>
          </p:cNvPicPr>
          <p:nvPr/>
        </p:nvPicPr>
        <p:blipFill>
          <a:blip r:embed="rId4"/>
          <a:srcRect/>
          <a:stretch>
            <a:fillRect/>
          </a:stretch>
        </p:blipFill>
        <p:spPr bwMode="auto">
          <a:xfrm>
            <a:off x="5692775" y="2833688"/>
            <a:ext cx="2446338" cy="293687"/>
          </a:xfrm>
          <a:prstGeom prst="rect">
            <a:avLst/>
          </a:prstGeom>
          <a:noFill/>
          <a:ln w="9525">
            <a:noFill/>
            <a:miter lim="800000"/>
            <a:headEnd/>
            <a:tailEnd/>
          </a:ln>
        </p:spPr>
      </p:pic>
      <p:sp>
        <p:nvSpPr>
          <p:cNvPr id="125957" name="Rectangle 32"/>
          <p:cNvSpPr>
            <a:spLocks noChangeArrowheads="1"/>
          </p:cNvSpPr>
          <p:nvPr/>
        </p:nvSpPr>
        <p:spPr bwMode="auto">
          <a:xfrm>
            <a:off x="5651500" y="2747963"/>
            <a:ext cx="2516188" cy="485775"/>
          </a:xfrm>
          <a:prstGeom prst="rect">
            <a:avLst/>
          </a:prstGeom>
          <a:noFill/>
          <a:ln w="9525">
            <a:solidFill>
              <a:schemeClr val="bg2"/>
            </a:solidFill>
            <a:miter lim="800000"/>
            <a:headEnd/>
            <a:tailEnd/>
          </a:ln>
        </p:spPr>
        <p:txBody>
          <a:bodyPr wrap="none" anchor="ctr"/>
          <a:lstStyle/>
          <a:p>
            <a:endParaRPr lang="it-IT">
              <a:solidFill>
                <a:srgbClr val="98862A"/>
              </a:solidFill>
            </a:endParaRPr>
          </a:p>
        </p:txBody>
      </p:sp>
      <p:sp>
        <p:nvSpPr>
          <p:cNvPr id="94219" name="AutoShape 65"/>
          <p:cNvSpPr>
            <a:spLocks noChangeArrowheads="1"/>
          </p:cNvSpPr>
          <p:nvPr/>
        </p:nvSpPr>
        <p:spPr bwMode="auto">
          <a:xfrm rot="5400000">
            <a:off x="3887788" y="1703387"/>
            <a:ext cx="431800" cy="2663825"/>
          </a:xfrm>
          <a:prstGeom prst="downArrow">
            <a:avLst>
              <a:gd name="adj1" fmla="val 50000"/>
              <a:gd name="adj2" fmla="val 154228"/>
            </a:avLst>
          </a:prstGeom>
          <a:solidFill>
            <a:schemeClr val="accent5">
              <a:lumMod val="20000"/>
              <a:lumOff val="80000"/>
            </a:schemeClr>
          </a:solidFill>
          <a:ln w="6350">
            <a:solidFill>
              <a:schemeClr val="bg2"/>
            </a:solidFill>
            <a:miter lim="800000"/>
            <a:headEnd/>
            <a:tailEnd/>
          </a:ln>
        </p:spPr>
        <p:txBody>
          <a:bodyPr rot="10800000" vert="eaVert" wrap="none" anchor="ctr"/>
          <a:lstStyle/>
          <a:p>
            <a:pPr algn="ctr">
              <a:defRPr/>
            </a:pPr>
            <a:r>
              <a:rPr lang="it-IT" sz="1200" b="1" i="0">
                <a:solidFill>
                  <a:schemeClr val="tx1"/>
                </a:solidFill>
                <a:latin typeface="Arial" charset="0"/>
                <a:ea typeface="MS PGothic"/>
                <a:cs typeface="MS PGothic"/>
              </a:rPr>
              <a:t>Finanziamento</a:t>
            </a:r>
          </a:p>
        </p:txBody>
      </p:sp>
      <p:pic>
        <p:nvPicPr>
          <p:cNvPr id="125959" name="Picture 37" descr="transparent"/>
          <p:cNvPicPr>
            <a:picLocks noChangeAspect="1" noChangeArrowheads="1"/>
          </p:cNvPicPr>
          <p:nvPr/>
        </p:nvPicPr>
        <p:blipFill>
          <a:blip r:embed="rId5"/>
          <a:srcRect/>
          <a:stretch>
            <a:fillRect/>
          </a:stretch>
        </p:blipFill>
        <p:spPr bwMode="auto">
          <a:xfrm>
            <a:off x="3562350" y="3279775"/>
            <a:ext cx="2019300" cy="952500"/>
          </a:xfrm>
          <a:prstGeom prst="rect">
            <a:avLst/>
          </a:prstGeom>
          <a:noFill/>
          <a:ln w="9525">
            <a:noFill/>
            <a:miter lim="800000"/>
            <a:headEnd/>
            <a:tailEnd/>
          </a:ln>
        </p:spPr>
      </p:pic>
      <p:sp>
        <p:nvSpPr>
          <p:cNvPr id="125960" name="AutoShape 44"/>
          <p:cNvSpPr>
            <a:spLocks noChangeArrowheads="1"/>
          </p:cNvSpPr>
          <p:nvPr/>
        </p:nvSpPr>
        <p:spPr bwMode="auto">
          <a:xfrm rot="-3329488">
            <a:off x="4836319" y="3948907"/>
            <a:ext cx="2178050" cy="430212"/>
          </a:xfrm>
          <a:prstGeom prst="rightArrow">
            <a:avLst>
              <a:gd name="adj1" fmla="val 50000"/>
              <a:gd name="adj2" fmla="val 104747"/>
            </a:avLst>
          </a:prstGeom>
          <a:solidFill>
            <a:schemeClr val="accent1"/>
          </a:solidFill>
          <a:ln w="9525">
            <a:solidFill>
              <a:schemeClr val="bg2"/>
            </a:solidFill>
            <a:miter lim="800000"/>
            <a:headEnd/>
            <a:tailEnd/>
          </a:ln>
        </p:spPr>
        <p:txBody>
          <a:bodyPr rot="10800000" wrap="none" anchor="ctr"/>
          <a:lstStyle/>
          <a:p>
            <a:pPr algn="ctr" defTabSz="914400"/>
            <a:endParaRPr lang="it-IT" sz="1200" i="0">
              <a:solidFill>
                <a:srgbClr val="FFFFFF"/>
              </a:solidFill>
            </a:endParaRPr>
          </a:p>
        </p:txBody>
      </p:sp>
      <p:sp>
        <p:nvSpPr>
          <p:cNvPr id="125961" name="Rectangle 66"/>
          <p:cNvSpPr>
            <a:spLocks noChangeArrowheads="1"/>
          </p:cNvSpPr>
          <p:nvPr/>
        </p:nvSpPr>
        <p:spPr bwMode="auto">
          <a:xfrm>
            <a:off x="5929313" y="4235450"/>
            <a:ext cx="1595437" cy="830263"/>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r>
              <a:rPr lang="it-IT" sz="1200" i="0">
                <a:solidFill>
                  <a:srgbClr val="000000"/>
                </a:solidFill>
                <a:latin typeface="Arial" charset="0"/>
                <a:ea typeface="MS PGothic"/>
                <a:cs typeface="MS PGothic"/>
              </a:rPr>
              <a:t>Fidejussione almeno pari al 100% dell’importo finanziato</a:t>
            </a:r>
          </a:p>
        </p:txBody>
      </p:sp>
      <p:cxnSp>
        <p:nvCxnSpPr>
          <p:cNvPr id="125962" name="AutoShape 46"/>
          <p:cNvCxnSpPr>
            <a:cxnSpLocks noChangeShapeType="1"/>
          </p:cNvCxnSpPr>
          <p:nvPr/>
        </p:nvCxnSpPr>
        <p:spPr bwMode="auto">
          <a:xfrm rot="10800000">
            <a:off x="1871663" y="3529013"/>
            <a:ext cx="2617787" cy="2116137"/>
          </a:xfrm>
          <a:prstGeom prst="bentConnector2">
            <a:avLst/>
          </a:prstGeom>
          <a:noFill/>
          <a:ln w="9525">
            <a:solidFill>
              <a:schemeClr val="tx1"/>
            </a:solidFill>
            <a:miter lim="800000"/>
            <a:headEnd/>
            <a:tailEnd type="triangle" w="med" len="med"/>
          </a:ln>
        </p:spPr>
      </p:cxnSp>
      <p:sp>
        <p:nvSpPr>
          <p:cNvPr id="125963" name="Rectangle 66"/>
          <p:cNvSpPr>
            <a:spLocks noChangeArrowheads="1"/>
          </p:cNvSpPr>
          <p:nvPr/>
        </p:nvSpPr>
        <p:spPr bwMode="auto">
          <a:xfrm>
            <a:off x="1871663" y="5656263"/>
            <a:ext cx="1595437" cy="45720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r>
              <a:rPr lang="it-IT" sz="1200" i="0">
                <a:solidFill>
                  <a:srgbClr val="000000"/>
                </a:solidFill>
                <a:latin typeface="Arial" charset="0"/>
                <a:ea typeface="MS PGothic"/>
                <a:cs typeface="MS PGothic"/>
              </a:rPr>
              <a:t>Società controllata</a:t>
            </a:r>
          </a:p>
          <a:p>
            <a:pPr algn="ctr"/>
            <a:r>
              <a:rPr lang="it-IT" sz="1200" i="0">
                <a:solidFill>
                  <a:srgbClr val="000000"/>
                </a:solidFill>
                <a:latin typeface="Arial" charset="0"/>
                <a:ea typeface="MS PGothic"/>
                <a:cs typeface="MS PGothic"/>
              </a:rPr>
              <a:t>al 100%</a:t>
            </a:r>
          </a:p>
        </p:txBody>
      </p:sp>
      <p:sp>
        <p:nvSpPr>
          <p:cNvPr id="94230" name="Text Box 61"/>
          <p:cNvSpPr txBox="1">
            <a:spLocks noChangeArrowheads="1"/>
          </p:cNvSpPr>
          <p:nvPr/>
        </p:nvSpPr>
        <p:spPr bwMode="auto">
          <a:xfrm>
            <a:off x="4489450" y="5422900"/>
            <a:ext cx="1512888" cy="646113"/>
          </a:xfrm>
          <a:prstGeom prst="rect">
            <a:avLst/>
          </a:prstGeom>
          <a:solidFill>
            <a:schemeClr val="accent5">
              <a:lumMod val="20000"/>
              <a:lumOff val="80000"/>
            </a:schemeClr>
          </a:solidFill>
          <a:ln w="9525">
            <a:noFill/>
            <a:miter lim="800000"/>
            <a:headEnd/>
            <a:tailEnd/>
          </a:ln>
        </p:spPr>
        <p:txBody>
          <a:bodyPr>
            <a:spAutoFit/>
          </a:bodyPr>
          <a:lstStyle/>
          <a:p>
            <a:pPr algn="ctr">
              <a:spcBef>
                <a:spcPct val="50000"/>
              </a:spcBef>
              <a:defRPr/>
            </a:pPr>
            <a:r>
              <a:rPr lang="it-IT" sz="1200" b="1" i="0" dirty="0">
                <a:solidFill>
                  <a:schemeClr val="tx1"/>
                </a:solidFill>
                <a:latin typeface="Arial" charset="0"/>
                <a:ea typeface="MS PGothic"/>
                <a:cs typeface="MS PGothic"/>
              </a:rPr>
              <a:t>Società «Casa Madre» italiana garante</a:t>
            </a:r>
          </a:p>
        </p:txBody>
      </p:sp>
      <p:sp>
        <p:nvSpPr>
          <p:cNvPr id="125965"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9167E63E-CC3F-4AD5-A24E-2898C3E836DD}" type="slidenum">
              <a:rPr lang="it-IT" sz="1800" i="0">
                <a:solidFill>
                  <a:srgbClr val="FFFFFF"/>
                </a:solidFill>
                <a:latin typeface="Trebuchet MS" pitchFamily="34" charset="0"/>
              </a:rPr>
              <a:pPr algn="ctr" defTabSz="914400"/>
              <a:t>11</a:t>
            </a:fld>
            <a:endParaRPr lang="it-IT" sz="1800" i="0">
              <a:solidFill>
                <a:srgbClr val="FFFFFF"/>
              </a:solidFill>
              <a:latin typeface="Trebuchet MS" pitchFamily="34" charset="0"/>
            </a:endParaRPr>
          </a:p>
        </p:txBody>
      </p:sp>
      <p:sp>
        <p:nvSpPr>
          <p:cNvPr id="125966" name="Rectangle 2"/>
          <p:cNvSpPr txBox="1">
            <a:spLocks/>
          </p:cNvSpPr>
          <p:nvPr/>
        </p:nvSpPr>
        <p:spPr bwMode="auto">
          <a:xfrm>
            <a:off x="1908175" y="188913"/>
            <a:ext cx="7199313" cy="1079500"/>
          </a:xfrm>
          <a:prstGeom prst="rect">
            <a:avLst/>
          </a:prstGeom>
          <a:noFill/>
          <a:ln w="9525">
            <a:noFill/>
            <a:miter lim="800000"/>
            <a:headEnd/>
            <a:tailEnd/>
          </a:ln>
        </p:spPr>
        <p:txBody>
          <a:bodyPr anchor="ctr"/>
          <a:lstStyle/>
          <a:p>
            <a:pPr eaLnBrk="0" hangingPunct="0"/>
            <a:r>
              <a:rPr lang="it-IT" sz="3000"/>
              <a:t>Finanziamenti “Intercompany”</a:t>
            </a:r>
          </a:p>
        </p:txBody>
      </p:sp>
      <p:pic>
        <p:nvPicPr>
          <p:cNvPr id="125967" name="Immagine 1"/>
          <p:cNvPicPr>
            <a:picLocks noChangeAspect="1"/>
          </p:cNvPicPr>
          <p:nvPr/>
        </p:nvPicPr>
        <p:blipFill>
          <a:blip r:embed="rId6"/>
          <a:srcRect/>
          <a:stretch>
            <a:fillRect/>
          </a:stretch>
        </p:blipFill>
        <p:spPr bwMode="auto">
          <a:xfrm>
            <a:off x="2363788" y="1266825"/>
            <a:ext cx="1055687" cy="1057275"/>
          </a:xfrm>
          <a:prstGeom prst="rect">
            <a:avLst/>
          </a:prstGeom>
          <a:noFill/>
          <a:ln w="9525">
            <a:noFill/>
            <a:miter lim="800000"/>
            <a:headEnd/>
            <a:tailEnd/>
          </a:ln>
        </p:spPr>
      </p:pic>
      <p:sp>
        <p:nvSpPr>
          <p:cNvPr id="125968"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C765C00F-1AE9-478A-9A48-CA3523C8A32C}" type="slidenum">
              <a:rPr lang="it-IT" sz="1800" i="0">
                <a:solidFill>
                  <a:srgbClr val="FFFFFF"/>
                </a:solidFill>
                <a:latin typeface="Trebuchet MS" pitchFamily="34" charset="0"/>
              </a:rPr>
              <a:pPr algn="ctr"/>
              <a:t>11</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F3C3E4DF-7E1D-4D4A-9593-227CD3016CB8}" type="slidenum">
              <a:rPr lang="it-IT" sz="1800" i="0">
                <a:solidFill>
                  <a:srgbClr val="FFFFFF"/>
                </a:solidFill>
                <a:latin typeface="Trebuchet MS" pitchFamily="34" charset="0"/>
              </a:rPr>
              <a:pPr algn="ctr" defTabSz="914400"/>
              <a:t>12</a:t>
            </a:fld>
            <a:endParaRPr lang="it-IT" sz="1800" i="0">
              <a:solidFill>
                <a:srgbClr val="FFFFFF"/>
              </a:solidFill>
              <a:latin typeface="Trebuchet MS" pitchFamily="34" charset="0"/>
            </a:endParaRPr>
          </a:p>
        </p:txBody>
      </p:sp>
      <p:sp>
        <p:nvSpPr>
          <p:cNvPr id="72709" name="AutoShape 8"/>
          <p:cNvSpPr>
            <a:spLocks noChangeArrowheads="1"/>
          </p:cNvSpPr>
          <p:nvPr/>
        </p:nvSpPr>
        <p:spPr bwMode="auto">
          <a:xfrm>
            <a:off x="4500563" y="4221163"/>
            <a:ext cx="4679950" cy="1500187"/>
          </a:xfrm>
          <a:prstGeom prst="star16">
            <a:avLst>
              <a:gd name="adj" fmla="val 37500"/>
            </a:avLst>
          </a:prstGeom>
          <a:solidFill>
            <a:schemeClr val="accent2">
              <a:lumMod val="60000"/>
              <a:lumOff val="40000"/>
            </a:schemeClr>
          </a:solidFill>
          <a:ln w="9525">
            <a:solidFill>
              <a:schemeClr val="bg1"/>
            </a:solidFill>
            <a:miter lim="800000"/>
            <a:headEnd/>
            <a:tailEnd/>
          </a:ln>
        </p:spPr>
        <p:txBody>
          <a:bodyPr wrap="none" anchor="ctr"/>
          <a:lstStyle/>
          <a:p>
            <a:pPr algn="ctr" hangingPunct="0">
              <a:lnSpc>
                <a:spcPct val="92000"/>
              </a:lnSpc>
              <a:buClr>
                <a:srgbClr val="000000"/>
              </a:buClr>
              <a:buSzPct val="45000"/>
              <a:buFont typeface="StarSymbol"/>
              <a:buNone/>
              <a:defRPr/>
            </a:pPr>
            <a:r>
              <a:rPr lang="it-IT" sz="2200" b="1" i="0">
                <a:solidFill>
                  <a:srgbClr val="FFFFFF"/>
                </a:solidFill>
                <a:latin typeface="Arial" charset="0"/>
              </a:rPr>
              <a:t>Quota garantita da SACE</a:t>
            </a:r>
          </a:p>
          <a:p>
            <a:pPr algn="ctr" hangingPunct="0">
              <a:lnSpc>
                <a:spcPct val="92000"/>
              </a:lnSpc>
              <a:buClr>
                <a:srgbClr val="000000"/>
              </a:buClr>
              <a:buSzPct val="45000"/>
              <a:buFont typeface="StarSymbol"/>
              <a:buNone/>
              <a:defRPr/>
            </a:pPr>
            <a:r>
              <a:rPr lang="it-IT" sz="2200" b="1">
                <a:solidFill>
                  <a:srgbClr val="FFFFFF"/>
                </a:solidFill>
                <a:latin typeface="Arial" charset="0"/>
              </a:rPr>
              <a:t>Ponderazione 0</a:t>
            </a:r>
          </a:p>
        </p:txBody>
      </p:sp>
      <p:sp>
        <p:nvSpPr>
          <p:cNvPr id="126979" name="Rectangle 2"/>
          <p:cNvSpPr txBox="1">
            <a:spLocks/>
          </p:cNvSpPr>
          <p:nvPr/>
        </p:nvSpPr>
        <p:spPr bwMode="auto">
          <a:xfrm>
            <a:off x="1928813" y="188913"/>
            <a:ext cx="7199312" cy="1079500"/>
          </a:xfrm>
          <a:prstGeom prst="rect">
            <a:avLst/>
          </a:prstGeom>
          <a:noFill/>
          <a:ln w="9525">
            <a:noFill/>
            <a:miter lim="800000"/>
            <a:headEnd/>
            <a:tailEnd/>
          </a:ln>
        </p:spPr>
        <p:txBody>
          <a:bodyPr/>
          <a:lstStyle/>
          <a:p>
            <a:r>
              <a:rPr lang="it-IT" sz="3000">
                <a:solidFill>
                  <a:srgbClr val="98862A"/>
                </a:solidFill>
              </a:rPr>
              <a:t>Credit Enhancement</a:t>
            </a:r>
          </a:p>
        </p:txBody>
      </p:sp>
      <p:sp>
        <p:nvSpPr>
          <p:cNvPr id="8" name="AutoShape 6"/>
          <p:cNvSpPr>
            <a:spLocks noChangeArrowheads="1"/>
          </p:cNvSpPr>
          <p:nvPr/>
        </p:nvSpPr>
        <p:spPr bwMode="auto">
          <a:xfrm>
            <a:off x="5651500" y="1341438"/>
            <a:ext cx="3449638" cy="2519362"/>
          </a:xfrm>
          <a:prstGeom prst="roundRect">
            <a:avLst>
              <a:gd name="adj" fmla="val 7366"/>
            </a:avLst>
          </a:prstGeom>
          <a:solidFill>
            <a:schemeClr val="bg1"/>
          </a:solidFill>
          <a:ln w="19050" algn="ctr">
            <a:solidFill>
              <a:schemeClr val="accent1"/>
            </a:solidFill>
            <a:round/>
            <a:headEnd/>
            <a:tailEnd/>
          </a:ln>
        </p:spPr>
        <p:txBody>
          <a:bodyPr lIns="18000" tIns="0" rIns="18000"/>
          <a:lstStyle/>
          <a:p>
            <a:pPr marL="165100" indent="-165100" eaLnBrk="0" hangingPunct="0">
              <a:lnSpc>
                <a:spcPct val="85000"/>
              </a:lnSpc>
              <a:spcBef>
                <a:spcPct val="20000"/>
              </a:spcBef>
              <a:buFont typeface="Wingdings" pitchFamily="2" charset="2"/>
              <a:buChar char="§"/>
              <a:defRPr/>
            </a:pPr>
            <a:r>
              <a:rPr lang="it-IT" sz="1700" i="0" dirty="0">
                <a:solidFill>
                  <a:srgbClr val="808080"/>
                </a:solidFill>
                <a:latin typeface="Trebuchet MS" pitchFamily="34" charset="0"/>
                <a:sym typeface="Formata MediumItalic"/>
              </a:rPr>
              <a:t>Firmato nuovo accordo tra BCC e </a:t>
            </a:r>
            <a:r>
              <a:rPr lang="it-IT" sz="1700" i="0" dirty="0" err="1">
                <a:solidFill>
                  <a:srgbClr val="808080"/>
                </a:solidFill>
                <a:latin typeface="Trebuchet MS" pitchFamily="34" charset="0"/>
                <a:sym typeface="Formata MediumItalic"/>
              </a:rPr>
              <a:t>Sace</a:t>
            </a:r>
            <a:endParaRPr lang="it-IT" sz="1700" i="0" dirty="0">
              <a:solidFill>
                <a:srgbClr val="808080"/>
              </a:solidFill>
              <a:latin typeface="Trebuchet MS" pitchFamily="34" charset="0"/>
              <a:sym typeface="Formata MediumItalic"/>
            </a:endParaRPr>
          </a:p>
          <a:p>
            <a:pPr eaLnBrk="0" hangingPunct="0">
              <a:lnSpc>
                <a:spcPct val="85000"/>
              </a:lnSpc>
              <a:spcBef>
                <a:spcPct val="20000"/>
              </a:spcBef>
              <a:defRPr/>
            </a:pPr>
            <a:endParaRPr lang="it-IT" sz="1700" i="0" dirty="0">
              <a:solidFill>
                <a:srgbClr val="808080"/>
              </a:solidFill>
              <a:latin typeface="Trebuchet MS" pitchFamily="34" charset="0"/>
              <a:sym typeface="Formata MediumItalic"/>
            </a:endParaRPr>
          </a:p>
          <a:p>
            <a:pPr marL="165100" indent="-165100" eaLnBrk="0" hangingPunct="0">
              <a:lnSpc>
                <a:spcPct val="85000"/>
              </a:lnSpc>
              <a:spcBef>
                <a:spcPct val="20000"/>
              </a:spcBef>
              <a:buFont typeface="Wingdings" pitchFamily="2" charset="2"/>
              <a:buChar char="§"/>
              <a:defRPr/>
            </a:pPr>
            <a:r>
              <a:rPr lang="it-IT" sz="1700" i="0" dirty="0">
                <a:solidFill>
                  <a:srgbClr val="808080"/>
                </a:solidFill>
                <a:latin typeface="Trebuchet MS" pitchFamily="34" charset="0"/>
                <a:sym typeface="Formata MediumItalic"/>
              </a:rPr>
              <a:t>100 milioni di euro per finanziamenti a supporto dell’ Internazionalizzazione delle PMI clienti delle BCC</a:t>
            </a:r>
          </a:p>
          <a:p>
            <a:pPr eaLnBrk="0" hangingPunct="0">
              <a:lnSpc>
                <a:spcPct val="85000"/>
              </a:lnSpc>
              <a:spcBef>
                <a:spcPct val="20000"/>
              </a:spcBef>
              <a:defRPr/>
            </a:pPr>
            <a:endParaRPr lang="it-IT" sz="1700" i="0" dirty="0">
              <a:solidFill>
                <a:srgbClr val="808080"/>
              </a:solidFill>
              <a:latin typeface="Trebuchet MS" pitchFamily="34" charset="0"/>
              <a:sym typeface="Formata MediumItalic"/>
            </a:endParaRPr>
          </a:p>
          <a:p>
            <a:pPr marL="165100" indent="-165100" eaLnBrk="0" hangingPunct="0">
              <a:lnSpc>
                <a:spcPct val="85000"/>
              </a:lnSpc>
              <a:spcBef>
                <a:spcPct val="20000"/>
              </a:spcBef>
              <a:buFont typeface="Wingdings" pitchFamily="2" charset="2"/>
              <a:buChar char="§"/>
              <a:defRPr/>
            </a:pPr>
            <a:r>
              <a:rPr lang="it-IT" sz="1700" i="0" dirty="0">
                <a:solidFill>
                  <a:srgbClr val="808080"/>
                </a:solidFill>
                <a:latin typeface="Trebuchet MS" pitchFamily="34" charset="0"/>
                <a:sym typeface="Formata MediumItalic"/>
              </a:rPr>
              <a:t>Garanzia </a:t>
            </a:r>
            <a:r>
              <a:rPr lang="it-IT" sz="1700" i="0" dirty="0" err="1">
                <a:solidFill>
                  <a:srgbClr val="808080"/>
                </a:solidFill>
                <a:latin typeface="Trebuchet MS" pitchFamily="34" charset="0"/>
                <a:sym typeface="Formata MediumItalic"/>
              </a:rPr>
              <a:t>Sace</a:t>
            </a:r>
            <a:r>
              <a:rPr lang="it-IT" sz="1700" i="0" dirty="0">
                <a:solidFill>
                  <a:srgbClr val="808080"/>
                </a:solidFill>
                <a:latin typeface="Trebuchet MS" pitchFamily="34" charset="0"/>
                <a:sym typeface="Formata MediumItalic"/>
              </a:rPr>
              <a:t> sino al 70% dei finanziamenti</a:t>
            </a:r>
          </a:p>
        </p:txBody>
      </p:sp>
      <p:sp>
        <p:nvSpPr>
          <p:cNvPr id="126981"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0742C29B-901F-48B0-AD4C-D4B359335D40}" type="slidenum">
              <a:rPr lang="it-IT" sz="1800" i="0">
                <a:solidFill>
                  <a:srgbClr val="FFFFFF"/>
                </a:solidFill>
                <a:latin typeface="Trebuchet MS" pitchFamily="34" charset="0"/>
              </a:rPr>
              <a:pPr algn="ctr"/>
              <a:t>12</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p:cNvSpPr>
          <p:nvPr>
            <p:ph type="title" idx="4294967295"/>
          </p:nvPr>
        </p:nvSpPr>
        <p:spPr>
          <a:xfrm>
            <a:off x="1944688" y="188913"/>
            <a:ext cx="7199312" cy="1079500"/>
          </a:xfrm>
        </p:spPr>
        <p:txBody>
          <a:bodyPr/>
          <a:lstStyle/>
          <a:p>
            <a:pPr eaLnBrk="1" hangingPunct="1"/>
            <a:r>
              <a:rPr lang="it-IT" sz="3000" smtClean="0">
                <a:latin typeface="Arial Black" pitchFamily="34" charset="0"/>
                <a:cs typeface="Arial Black" pitchFamily="34" charset="0"/>
              </a:rPr>
              <a:t>Imprese Finanziabili</a:t>
            </a:r>
          </a:p>
        </p:txBody>
      </p:sp>
      <p:sp>
        <p:nvSpPr>
          <p:cNvPr id="128002" name="Rectangle 3"/>
          <p:cNvSpPr>
            <a:spLocks noGrp="1"/>
          </p:cNvSpPr>
          <p:nvPr>
            <p:ph type="body" idx="4294967295"/>
          </p:nvPr>
        </p:nvSpPr>
        <p:spPr>
          <a:xfrm>
            <a:off x="519113" y="1196975"/>
            <a:ext cx="8624887" cy="576263"/>
          </a:xfrm>
        </p:spPr>
        <p:txBody>
          <a:bodyPr/>
          <a:lstStyle/>
          <a:p>
            <a:pPr marL="165100" indent="-165100" algn="ctr" eaLnBrk="1" hangingPunct="1">
              <a:buFont typeface="Arial" charset="0"/>
              <a:buNone/>
            </a:pPr>
            <a:r>
              <a:rPr lang="it-IT" sz="1600" b="1" smtClean="0">
                <a:solidFill>
                  <a:srgbClr val="666666"/>
                </a:solidFill>
                <a:latin typeface="Trebuchet MS" pitchFamily="34" charset="0"/>
                <a:cs typeface="Trebuchet MS" pitchFamily="34" charset="0"/>
              </a:rPr>
              <a:t>La Garanzia può essere rilasciata a favore di imprese che: </a:t>
            </a:r>
          </a:p>
        </p:txBody>
      </p:sp>
      <p:sp>
        <p:nvSpPr>
          <p:cNvPr id="74755" name="AutoShape 4"/>
          <p:cNvSpPr>
            <a:spLocks noChangeArrowheads="1"/>
          </p:cNvSpPr>
          <p:nvPr/>
        </p:nvSpPr>
        <p:spPr bwMode="auto">
          <a:xfrm>
            <a:off x="179388" y="1773238"/>
            <a:ext cx="8785225" cy="4103687"/>
          </a:xfrm>
          <a:prstGeom prst="roundRect">
            <a:avLst>
              <a:gd name="adj" fmla="val 7366"/>
            </a:avLst>
          </a:prstGeom>
          <a:noFill/>
          <a:ln w="9525" algn="ctr">
            <a:noFill/>
            <a:round/>
            <a:headEnd/>
            <a:tailEnd/>
          </a:ln>
        </p:spPr>
        <p:txBody>
          <a:bodyPr lIns="90000" tIns="190800"/>
          <a:lstStyle/>
          <a:p>
            <a:pPr marL="342900" indent="-342900">
              <a:lnSpc>
                <a:spcPct val="90000"/>
              </a:lnSpc>
              <a:buFont typeface="+mj-lt"/>
              <a:buAutoNum type="alphaLcPeriod"/>
              <a:tabLst>
                <a:tab pos="628650" algn="l"/>
              </a:tabLst>
              <a:defRPr/>
            </a:pPr>
            <a:r>
              <a:rPr lang="it-IT" sz="1400" i="0" dirty="0">
                <a:solidFill>
                  <a:srgbClr val="1C1C1C"/>
                </a:solidFill>
                <a:latin typeface="+mj-lt"/>
              </a:rPr>
              <a:t>Siano costituite in forma di società di capitali (requisito derogabile a particolari condizioni per Imprese che redigono il bilancio secondo quanto stabilito dalla IV direttiva CEE), comunque che abbiano almeno bilanci relativi a due esercizi completi (non start-up);</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A84B22"/>
                </a:solidFill>
                <a:latin typeface="+mj-lt"/>
              </a:rPr>
              <a:t>Siano qualificabili come PMI ovvero abbiano un fatturato ≤ € 250,00 mln (*)</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1C1C1C"/>
                </a:solidFill>
                <a:latin typeface="+mj-lt"/>
              </a:rPr>
              <a:t>Abbiano sede legale, direzione e parte sostanziale delle attività produttive in Italia</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A84B22"/>
                </a:solidFill>
                <a:latin typeface="+mj-lt"/>
              </a:rPr>
              <a:t>Realizzino un fatturato export almeno pari al 10% del fatturato complessivo (requisito derogabile per progetti che presentino un chiaro ed univoco carattere di internazionalizzazione)</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1C1C1C"/>
                </a:solidFill>
                <a:latin typeface="+mj-lt"/>
              </a:rPr>
              <a:t>Presentino un rating Alvin Star compreso tra  1 e 6</a:t>
            </a:r>
          </a:p>
        </p:txBody>
      </p:sp>
      <p:sp>
        <p:nvSpPr>
          <p:cNvPr id="128004"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CBB27DC2-540D-43BE-9D13-CC7498CBA744}" type="slidenum">
              <a:rPr lang="it-IT" sz="1800" i="0">
                <a:solidFill>
                  <a:srgbClr val="FFFFFF"/>
                </a:solidFill>
                <a:latin typeface="Trebuchet MS" pitchFamily="34" charset="0"/>
              </a:rPr>
              <a:pPr algn="ctr" defTabSz="914400"/>
              <a:t>13</a:t>
            </a:fld>
            <a:endParaRPr lang="it-IT" sz="1800" i="0">
              <a:solidFill>
                <a:srgbClr val="FFFFFF"/>
              </a:solidFill>
              <a:latin typeface="Trebuchet MS" pitchFamily="34" charset="0"/>
            </a:endParaRPr>
          </a:p>
        </p:txBody>
      </p:sp>
      <p:sp>
        <p:nvSpPr>
          <p:cNvPr id="7" name="CasellaDiTesto 6"/>
          <p:cNvSpPr txBox="1"/>
          <p:nvPr/>
        </p:nvSpPr>
        <p:spPr>
          <a:xfrm>
            <a:off x="250825" y="5805488"/>
            <a:ext cx="8713788" cy="430212"/>
          </a:xfrm>
          <a:prstGeom prst="rect">
            <a:avLst/>
          </a:prstGeom>
          <a:noFill/>
        </p:spPr>
        <p:txBody>
          <a:bodyPr>
            <a:spAutoFit/>
          </a:bodyPr>
          <a:lstStyle/>
          <a:p>
            <a:pPr>
              <a:defRPr/>
            </a:pPr>
            <a:r>
              <a:rPr lang="it-IT" sz="1100" dirty="0">
                <a:solidFill>
                  <a:schemeClr val="tx1"/>
                </a:solidFill>
                <a:latin typeface="+mj-lt"/>
              </a:rPr>
              <a:t>(*) Il 50% del Plafond impegnato deve essere destinato alle PMI ed il restante 50% ad imprese con un fatturato comunque non superiore a € 250,00 mln</a:t>
            </a:r>
          </a:p>
        </p:txBody>
      </p:sp>
      <p:sp>
        <p:nvSpPr>
          <p:cNvPr id="128006"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912C54EE-B2AF-4067-B08A-0DD26B6FD211}" type="slidenum">
              <a:rPr lang="it-IT" sz="1800" i="0">
                <a:solidFill>
                  <a:srgbClr val="FFFFFF"/>
                </a:solidFill>
                <a:latin typeface="Trebuchet MS" pitchFamily="34" charset="0"/>
              </a:rPr>
              <a:pPr algn="ctr"/>
              <a:t>13</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egnaposto data 3"/>
          <p:cNvSpPr txBox="1">
            <a:spLocks noGrp="1"/>
          </p:cNvSpPr>
          <p:nvPr/>
        </p:nvSpPr>
        <p:spPr bwMode="auto">
          <a:xfrm>
            <a:off x="1803400" y="6356350"/>
            <a:ext cx="2133600" cy="365125"/>
          </a:xfrm>
          <a:prstGeom prst="rect">
            <a:avLst/>
          </a:prstGeom>
          <a:noFill/>
          <a:ln w="9525">
            <a:noFill/>
            <a:miter lim="800000"/>
            <a:headEnd/>
            <a:tailEnd/>
          </a:ln>
        </p:spPr>
        <p:txBody>
          <a:bodyPr anchor="ctr"/>
          <a:lstStyle/>
          <a:p>
            <a:r>
              <a:rPr lang="it-IT" sz="1100" b="1" i="0">
                <a:solidFill>
                  <a:schemeClr val="bg1"/>
                </a:solidFill>
                <a:latin typeface="Arial" charset="0"/>
              </a:rPr>
              <a:t>SACE –Sede di Venezia</a:t>
            </a:r>
          </a:p>
        </p:txBody>
      </p:sp>
      <p:sp>
        <p:nvSpPr>
          <p:cNvPr id="129026" name="Segnaposto numero diapositiva 4"/>
          <p:cNvSpPr txBox="1">
            <a:spLocks noGrp="1"/>
          </p:cNvSpPr>
          <p:nvPr/>
        </p:nvSpPr>
        <p:spPr bwMode="auto">
          <a:xfrm>
            <a:off x="3937000" y="6356350"/>
            <a:ext cx="2895600" cy="365125"/>
          </a:xfrm>
          <a:prstGeom prst="rect">
            <a:avLst/>
          </a:prstGeom>
          <a:noFill/>
          <a:ln w="9525">
            <a:noFill/>
            <a:miter lim="800000"/>
            <a:headEnd/>
            <a:tailEnd/>
          </a:ln>
        </p:spPr>
        <p:txBody>
          <a:bodyPr anchor="ctr"/>
          <a:lstStyle/>
          <a:p>
            <a:pPr algn="ctr"/>
            <a:fld id="{EAD6831D-A0EF-4E47-A457-29D81D122C1F}" type="slidenum">
              <a:rPr lang="it-IT" sz="1100" i="0">
                <a:solidFill>
                  <a:schemeClr val="bg1"/>
                </a:solidFill>
                <a:latin typeface="Arial" charset="0"/>
              </a:rPr>
              <a:pPr algn="ctr"/>
              <a:t>14</a:t>
            </a:fld>
            <a:endParaRPr lang="it-IT" sz="1100" i="0">
              <a:solidFill>
                <a:schemeClr val="bg1"/>
              </a:solidFill>
              <a:latin typeface="Arial" charset="0"/>
            </a:endParaRPr>
          </a:p>
        </p:txBody>
      </p:sp>
      <p:sp>
        <p:nvSpPr>
          <p:cNvPr id="129027" name="Rectangle 2"/>
          <p:cNvSpPr>
            <a:spLocks noGrp="1" noChangeArrowheads="1"/>
          </p:cNvSpPr>
          <p:nvPr>
            <p:ph type="title" idx="4294967295"/>
          </p:nvPr>
        </p:nvSpPr>
        <p:spPr>
          <a:xfrm>
            <a:off x="1928813" y="125413"/>
            <a:ext cx="7180262" cy="1143000"/>
          </a:xfrm>
        </p:spPr>
        <p:txBody>
          <a:bodyPr/>
          <a:lstStyle/>
          <a:p>
            <a:r>
              <a:rPr lang="it-IT" sz="3000" smtClean="0">
                <a:latin typeface="Arial Black" pitchFamily="34" charset="0"/>
                <a:cs typeface="Arial Black" pitchFamily="34" charset="0"/>
              </a:rPr>
              <a:t>Garanzie Internazionalizzazione PMI: Attività finanziabili</a:t>
            </a:r>
          </a:p>
        </p:txBody>
      </p:sp>
      <p:sp>
        <p:nvSpPr>
          <p:cNvPr id="129028" name="AutoShape 4"/>
          <p:cNvSpPr>
            <a:spLocks noGrp="1" noChangeArrowheads="1"/>
          </p:cNvSpPr>
          <p:nvPr>
            <p:ph type="body" idx="4294967295"/>
          </p:nvPr>
        </p:nvSpPr>
        <p:spPr>
          <a:xfrm>
            <a:off x="179388" y="1322388"/>
            <a:ext cx="8834437" cy="373062"/>
          </a:xfrm>
          <a:prstGeom prst="roundRect">
            <a:avLst>
              <a:gd name="adj" fmla="val 7366"/>
            </a:avLst>
          </a:prstGeom>
        </p:spPr>
        <p:txBody>
          <a:bodyPr/>
          <a:lstStyle/>
          <a:p>
            <a:pPr algn="ctr">
              <a:buFontTx/>
              <a:buNone/>
            </a:pPr>
            <a:r>
              <a:rPr lang="it-IT" sz="1600" b="1" smtClean="0">
                <a:latin typeface="Trebuchet MS" pitchFamily="34" charset="0"/>
                <a:cs typeface="Trebuchet MS" pitchFamily="34" charset="0"/>
              </a:rPr>
              <a:t>Sono finanziabili le seguenti attività di investimento in Italia e all’estero:</a:t>
            </a:r>
          </a:p>
        </p:txBody>
      </p:sp>
      <p:sp>
        <p:nvSpPr>
          <p:cNvPr id="86021" name="AutoShape 5"/>
          <p:cNvSpPr>
            <a:spLocks noChangeArrowheads="1"/>
          </p:cNvSpPr>
          <p:nvPr/>
        </p:nvSpPr>
        <p:spPr bwMode="auto">
          <a:xfrm>
            <a:off x="161925" y="1730375"/>
            <a:ext cx="8810625" cy="4291013"/>
          </a:xfrm>
          <a:prstGeom prst="roundRect">
            <a:avLst>
              <a:gd name="adj" fmla="val 7366"/>
            </a:avLst>
          </a:prstGeom>
          <a:noFill/>
          <a:ln w="9525" algn="ctr">
            <a:solidFill>
              <a:srgbClr val="EAEAEA"/>
            </a:solidFill>
            <a:round/>
            <a:headEnd/>
            <a:tailEnd/>
          </a:ln>
        </p:spPr>
        <p:txBody>
          <a:bodyPr lIns="90000"/>
          <a:lstStyle/>
          <a:p>
            <a:pPr marL="342900" indent="-342900">
              <a:buFont typeface="Wingdings" pitchFamily="2" charset="2"/>
              <a:buAutoNum type="alphaLcPeriod"/>
              <a:tabLst>
                <a:tab pos="628650" algn="l"/>
              </a:tabLst>
              <a:defRPr/>
            </a:pPr>
            <a:r>
              <a:rPr lang="it-IT" sz="1400" i="0" dirty="0">
                <a:solidFill>
                  <a:srgbClr val="1C1C1C"/>
                </a:solidFill>
                <a:latin typeface="+mj-lt"/>
              </a:rPr>
              <a:t> Costi di impianto ed ampliamento</a:t>
            </a:r>
          </a:p>
          <a:p>
            <a:pPr marL="342900" indent="-342900">
              <a:buFont typeface="Wingdings" pitchFamily="2" charset="2"/>
              <a:buAutoNum type="alphaLcPeriod"/>
              <a:tabLst>
                <a:tab pos="628650" algn="l"/>
              </a:tabLst>
              <a:defRPr/>
            </a:pPr>
            <a:r>
              <a:rPr lang="it-IT" sz="1400" i="0" dirty="0">
                <a:solidFill>
                  <a:srgbClr val="1C1C1C"/>
                </a:solidFill>
                <a:latin typeface="+mj-lt"/>
              </a:rPr>
              <a:t> </a:t>
            </a:r>
            <a:r>
              <a:rPr lang="it-IT" sz="1400" i="0" dirty="0">
                <a:solidFill>
                  <a:schemeClr val="accent2"/>
                </a:solidFill>
                <a:latin typeface="+mj-lt"/>
              </a:rPr>
              <a:t>Costi promozionali e pubblicitari</a:t>
            </a:r>
          </a:p>
          <a:p>
            <a:pPr marL="342900" indent="-342900">
              <a:buFont typeface="Wingdings" pitchFamily="2" charset="2"/>
              <a:buAutoNum type="alphaLcPeriod"/>
              <a:tabLst>
                <a:tab pos="628650" algn="l"/>
              </a:tabLst>
              <a:defRPr/>
            </a:pPr>
            <a:r>
              <a:rPr lang="it-IT" sz="1400" i="0" dirty="0">
                <a:solidFill>
                  <a:srgbClr val="1C1C1C"/>
                </a:solidFill>
                <a:latin typeface="+mj-lt"/>
              </a:rPr>
              <a:t> Costi di ricerca e sviluppo capitalizzati in bilancio</a:t>
            </a:r>
          </a:p>
          <a:p>
            <a:pPr marL="342900" indent="-342900">
              <a:buFont typeface="Wingdings" pitchFamily="2" charset="2"/>
              <a:buAutoNum type="alphaLcPeriod"/>
              <a:tabLst>
                <a:tab pos="628650" algn="l"/>
              </a:tabLst>
              <a:defRPr/>
            </a:pPr>
            <a:r>
              <a:rPr lang="it-IT" sz="1400" i="0" dirty="0">
                <a:solidFill>
                  <a:srgbClr val="1C1C1C"/>
                </a:solidFill>
                <a:latin typeface="+mj-lt"/>
              </a:rPr>
              <a:t> </a:t>
            </a:r>
            <a:r>
              <a:rPr lang="it-IT" sz="1400" i="0" dirty="0">
                <a:solidFill>
                  <a:srgbClr val="A84B22"/>
                </a:solidFill>
                <a:latin typeface="+mj-lt"/>
              </a:rPr>
              <a:t>Diritti di brevetto industriale e diritti per utilizzo delle opere </a:t>
            </a:r>
            <a:r>
              <a:rPr lang="it-IT" sz="1400" i="0" dirty="0">
                <a:solidFill>
                  <a:schemeClr val="accent2"/>
                </a:solidFill>
                <a:latin typeface="+mj-lt"/>
              </a:rPr>
              <a:t>dell’ingegno</a:t>
            </a:r>
          </a:p>
          <a:p>
            <a:pPr marL="342900" indent="-342900">
              <a:buFont typeface="Wingdings" pitchFamily="2" charset="2"/>
              <a:buAutoNum type="alphaLcPeriod"/>
              <a:tabLst>
                <a:tab pos="628650" algn="l"/>
              </a:tabLst>
              <a:defRPr/>
            </a:pPr>
            <a:r>
              <a:rPr lang="it-IT" sz="1400" i="0" dirty="0">
                <a:solidFill>
                  <a:srgbClr val="1C1C1C"/>
                </a:solidFill>
                <a:latin typeface="+mj-lt"/>
              </a:rPr>
              <a:t> Spese per tutelare il “Made in </a:t>
            </a:r>
            <a:r>
              <a:rPr lang="it-IT" sz="1400" i="0" dirty="0" err="1">
                <a:solidFill>
                  <a:srgbClr val="1C1C1C"/>
                </a:solidFill>
                <a:latin typeface="+mj-lt"/>
              </a:rPr>
              <a:t>Italy</a:t>
            </a:r>
            <a:r>
              <a:rPr lang="it-IT" sz="1400" i="0" dirty="0">
                <a:solidFill>
                  <a:srgbClr val="1C1C1C"/>
                </a:solidFill>
                <a:latin typeface="+mj-lt"/>
              </a:rPr>
              <a:t>” (marchi, brevetti, applicazione denominazione origine controllata)</a:t>
            </a:r>
          </a:p>
          <a:p>
            <a:pPr marL="342900" indent="-342900">
              <a:buFont typeface="Wingdings" pitchFamily="2" charset="2"/>
              <a:buAutoNum type="alphaLcPeriod"/>
              <a:tabLst>
                <a:tab pos="628650" algn="l"/>
              </a:tabLst>
              <a:defRPr/>
            </a:pPr>
            <a:r>
              <a:rPr lang="it-IT" sz="1400" i="0" dirty="0">
                <a:solidFill>
                  <a:srgbClr val="1C1C1C"/>
                </a:solidFill>
                <a:latin typeface="+mj-lt"/>
              </a:rPr>
              <a:t> </a:t>
            </a:r>
            <a:r>
              <a:rPr lang="it-IT" sz="1400" i="0" dirty="0">
                <a:solidFill>
                  <a:schemeClr val="accent2"/>
                </a:solidFill>
                <a:latin typeface="+mj-lt"/>
              </a:rPr>
              <a:t>Concessioni, licenze, marchi e diritti simili</a:t>
            </a:r>
          </a:p>
          <a:p>
            <a:pPr marL="342900" indent="-342900">
              <a:buFont typeface="Wingdings" pitchFamily="2" charset="2"/>
              <a:buAutoNum type="alphaLcPeriod"/>
              <a:tabLst>
                <a:tab pos="628650" algn="l"/>
              </a:tabLst>
              <a:defRPr/>
            </a:pPr>
            <a:r>
              <a:rPr lang="it-IT" sz="1400" i="0" dirty="0">
                <a:solidFill>
                  <a:srgbClr val="1C1C1C"/>
                </a:solidFill>
                <a:latin typeface="+mj-lt"/>
              </a:rPr>
              <a:t> Acquisto o ristrutturazione di beni immobili (anche ad uso ufficio)</a:t>
            </a:r>
          </a:p>
          <a:p>
            <a:pPr marL="342900" indent="-342900">
              <a:buFont typeface="Wingdings" pitchFamily="2" charset="2"/>
              <a:buAutoNum type="alphaLcPeriod"/>
              <a:tabLst>
                <a:tab pos="628650" algn="l"/>
              </a:tabLst>
              <a:defRPr/>
            </a:pPr>
            <a:r>
              <a:rPr lang="it-IT" sz="1400" i="0" dirty="0">
                <a:solidFill>
                  <a:srgbClr val="1C1C1C"/>
                </a:solidFill>
                <a:latin typeface="+mj-lt"/>
              </a:rPr>
              <a:t> </a:t>
            </a:r>
            <a:r>
              <a:rPr lang="it-IT" sz="1400" i="0" dirty="0">
                <a:solidFill>
                  <a:schemeClr val="accent2"/>
                </a:solidFill>
                <a:latin typeface="+mj-lt"/>
              </a:rPr>
              <a:t>Costi relativi all’acquisto di terreni</a:t>
            </a:r>
          </a:p>
          <a:p>
            <a:pPr marL="342900" indent="-342900">
              <a:buFont typeface="Wingdings" pitchFamily="2" charset="2"/>
              <a:buAutoNum type="alphaLcPeriod"/>
              <a:tabLst>
                <a:tab pos="628650" algn="l"/>
              </a:tabLst>
              <a:defRPr/>
            </a:pPr>
            <a:r>
              <a:rPr lang="it-IT" sz="1400" i="0" dirty="0">
                <a:solidFill>
                  <a:srgbClr val="1C1C1C"/>
                </a:solidFill>
                <a:latin typeface="+mj-lt"/>
              </a:rPr>
              <a:t> Acquisto, riqualificazione o rinnovo degli impianti e macchinari</a:t>
            </a:r>
          </a:p>
          <a:p>
            <a:pPr marL="342900" indent="-342900">
              <a:buFont typeface="Wingdings" pitchFamily="2" charset="2"/>
              <a:buAutoNum type="alphaLcPeriod"/>
              <a:tabLst>
                <a:tab pos="628650" algn="l"/>
              </a:tabLst>
              <a:defRPr/>
            </a:pPr>
            <a:r>
              <a:rPr lang="it-IT" sz="1400" i="0" dirty="0">
                <a:solidFill>
                  <a:srgbClr val="1C1C1C"/>
                </a:solidFill>
                <a:latin typeface="+mj-lt"/>
              </a:rPr>
              <a:t> </a:t>
            </a:r>
            <a:r>
              <a:rPr lang="it-IT" sz="1400" i="0" dirty="0">
                <a:solidFill>
                  <a:schemeClr val="accent2"/>
                </a:solidFill>
                <a:latin typeface="+mj-lt"/>
              </a:rPr>
              <a:t>Acquisto o rinnovo di attrezzature industriali e commerciali</a:t>
            </a:r>
          </a:p>
          <a:p>
            <a:pPr marL="342900" indent="-342900">
              <a:buFont typeface="Wingdings" pitchFamily="2" charset="2"/>
              <a:buAutoNum type="alphaLcPeriod"/>
              <a:tabLst>
                <a:tab pos="628650" algn="l"/>
              </a:tabLst>
              <a:defRPr/>
            </a:pPr>
            <a:r>
              <a:rPr lang="it-IT" sz="1400" i="0" dirty="0">
                <a:solidFill>
                  <a:srgbClr val="1C1C1C"/>
                </a:solidFill>
                <a:latin typeface="+mj-lt"/>
              </a:rPr>
              <a:t> Spese per partecipare a fiere internazionali tenute in Italia</a:t>
            </a:r>
          </a:p>
          <a:p>
            <a:pPr marL="342900" indent="-342900">
              <a:buFont typeface="Wingdings" pitchFamily="2" charset="2"/>
              <a:buAutoNum type="alphaLcPeriod"/>
              <a:tabLst>
                <a:tab pos="628650" algn="l"/>
              </a:tabLst>
              <a:defRPr/>
            </a:pPr>
            <a:r>
              <a:rPr lang="it-IT" sz="1400" i="0" dirty="0">
                <a:solidFill>
                  <a:srgbClr val="1C1C1C"/>
                </a:solidFill>
                <a:latin typeface="+mj-lt"/>
              </a:rPr>
              <a:t> </a:t>
            </a:r>
            <a:r>
              <a:rPr lang="it-IT" sz="1400" i="0" dirty="0">
                <a:solidFill>
                  <a:schemeClr val="accent2"/>
                </a:solidFill>
                <a:latin typeface="+mj-lt"/>
              </a:rPr>
              <a:t>Spese per partecipare e fiere e mostre all’estero</a:t>
            </a:r>
          </a:p>
          <a:p>
            <a:pPr marL="342900" indent="-342900">
              <a:buFont typeface="Wingdings" pitchFamily="2" charset="2"/>
              <a:buAutoNum type="alphaLcPeriod"/>
              <a:tabLst>
                <a:tab pos="628650" algn="l"/>
              </a:tabLst>
              <a:defRPr/>
            </a:pPr>
            <a:r>
              <a:rPr lang="it-IT" sz="1400" i="0" dirty="0">
                <a:solidFill>
                  <a:srgbClr val="1C1C1C"/>
                </a:solidFill>
                <a:latin typeface="+mj-lt"/>
              </a:rPr>
              <a:t> Spese per acquisire partecipazioni non finanziarie in imprese estere</a:t>
            </a:r>
          </a:p>
          <a:p>
            <a:pPr marL="342900" indent="-342900">
              <a:buFont typeface="Wingdings" pitchFamily="2" charset="2"/>
              <a:buAutoNum type="alphaLcPeriod"/>
              <a:tabLst>
                <a:tab pos="628650" algn="l"/>
              </a:tabLst>
              <a:defRPr/>
            </a:pPr>
            <a:r>
              <a:rPr lang="it-IT" sz="1400" i="0" dirty="0">
                <a:solidFill>
                  <a:srgbClr val="1C1C1C"/>
                </a:solidFill>
                <a:latin typeface="+mj-lt"/>
              </a:rPr>
              <a:t> </a:t>
            </a:r>
            <a:r>
              <a:rPr lang="it-IT" sz="1400" i="0" dirty="0">
                <a:solidFill>
                  <a:schemeClr val="accent2"/>
                </a:solidFill>
                <a:latin typeface="+mj-lt"/>
              </a:rPr>
              <a:t>Spese relative a consulenze specialistiche per la predisposizione di accordi di cooperazione e Joint</a:t>
            </a:r>
            <a:r>
              <a:rPr lang="it-IT" sz="1400" i="0" dirty="0">
                <a:solidFill>
                  <a:srgbClr val="1C1C1C"/>
                </a:solidFill>
                <a:latin typeface="+mj-lt"/>
              </a:rPr>
              <a:t> </a:t>
            </a:r>
            <a:r>
              <a:rPr lang="it-IT" sz="1400" i="0" dirty="0">
                <a:solidFill>
                  <a:schemeClr val="accent2"/>
                </a:solidFill>
                <a:latin typeface="+mj-lt"/>
              </a:rPr>
              <a:t>Venture con imprese estere (valutazione fiscale, legale, finanziaria, progettazione ed </a:t>
            </a:r>
            <a:r>
              <a:rPr lang="it-IT" sz="1400" i="0" dirty="0" err="1">
                <a:solidFill>
                  <a:schemeClr val="accent2"/>
                </a:solidFill>
                <a:latin typeface="+mj-lt"/>
              </a:rPr>
              <a:t>engineering</a:t>
            </a:r>
            <a:r>
              <a:rPr lang="it-IT" sz="1400" i="0" dirty="0">
                <a:solidFill>
                  <a:schemeClr val="accent2"/>
                </a:solidFill>
                <a:latin typeface="+mj-lt"/>
              </a:rPr>
              <a:t>)</a:t>
            </a:r>
          </a:p>
          <a:p>
            <a:pPr marL="342900" indent="-342900">
              <a:buFont typeface="Wingdings" pitchFamily="2" charset="2"/>
              <a:buAutoNum type="alphaLcPeriod"/>
              <a:tabLst>
                <a:tab pos="628650" algn="l"/>
              </a:tabLst>
              <a:defRPr/>
            </a:pPr>
            <a:r>
              <a:rPr lang="it-IT" sz="1400" i="0" dirty="0">
                <a:solidFill>
                  <a:srgbClr val="1C1C1C"/>
                </a:solidFill>
                <a:latin typeface="+mj-lt"/>
              </a:rPr>
              <a:t> Spese relative all’approntamento di beni e/o servizi o l’esecuzione di lavori commissionati da committenti esteri (capitale circolante *)</a:t>
            </a:r>
          </a:p>
          <a:p>
            <a:pPr marL="342900" indent="-342900">
              <a:tabLst>
                <a:tab pos="628650" algn="l"/>
              </a:tabLst>
              <a:defRPr/>
            </a:pPr>
            <a:endParaRPr lang="it-IT" sz="1400" i="0" dirty="0">
              <a:solidFill>
                <a:srgbClr val="1C1C1C"/>
              </a:solidFill>
              <a:latin typeface="+mj-lt"/>
            </a:endParaRPr>
          </a:p>
        </p:txBody>
      </p:sp>
      <p:sp>
        <p:nvSpPr>
          <p:cNvPr id="86022" name="Text Box 6"/>
          <p:cNvSpPr txBox="1">
            <a:spLocks noChangeArrowheads="1"/>
          </p:cNvSpPr>
          <p:nvPr/>
        </p:nvSpPr>
        <p:spPr bwMode="auto">
          <a:xfrm>
            <a:off x="36513" y="5805488"/>
            <a:ext cx="9144000" cy="496887"/>
          </a:xfrm>
          <a:prstGeom prst="rect">
            <a:avLst/>
          </a:prstGeom>
          <a:noFill/>
          <a:ln>
            <a:noFill/>
          </a:ln>
          <a:extLst/>
        </p:spPr>
        <p:txBody>
          <a:bodyPr>
            <a:spAutoFit/>
          </a:bodyPr>
          <a:lstStyle>
            <a:lvl1pPr>
              <a:defRPr sz="2000" b="1">
                <a:solidFill>
                  <a:srgbClr val="003366"/>
                </a:solidFill>
                <a:latin typeface="Arial" pitchFamily="34" charset="0"/>
              </a:defRPr>
            </a:lvl1pPr>
            <a:lvl2pPr marL="742950" indent="-285750">
              <a:defRPr sz="2000" b="1">
                <a:solidFill>
                  <a:srgbClr val="003366"/>
                </a:solidFill>
                <a:latin typeface="Arial" pitchFamily="34" charset="0"/>
              </a:defRPr>
            </a:lvl2pPr>
            <a:lvl3pPr marL="1143000" indent="-228600">
              <a:defRPr sz="2000" b="1">
                <a:solidFill>
                  <a:srgbClr val="003366"/>
                </a:solidFill>
                <a:latin typeface="Arial" pitchFamily="34" charset="0"/>
              </a:defRPr>
            </a:lvl3pPr>
            <a:lvl4pPr marL="1600200" indent="-228600">
              <a:defRPr sz="2000" b="1">
                <a:solidFill>
                  <a:srgbClr val="003366"/>
                </a:solidFill>
                <a:latin typeface="Arial" pitchFamily="34" charset="0"/>
              </a:defRPr>
            </a:lvl4pPr>
            <a:lvl5pPr marL="2057400" indent="-228600">
              <a:defRPr sz="2000" b="1">
                <a:solidFill>
                  <a:srgbClr val="003366"/>
                </a:solidFill>
                <a:latin typeface="Arial" pitchFamily="34" charset="0"/>
              </a:defRPr>
            </a:lvl5pPr>
            <a:lvl6pPr marL="2514600" indent="-228600" fontAlgn="base">
              <a:spcBef>
                <a:spcPct val="0"/>
              </a:spcBef>
              <a:spcAft>
                <a:spcPct val="0"/>
              </a:spcAft>
              <a:defRPr sz="2000" b="1">
                <a:solidFill>
                  <a:srgbClr val="003366"/>
                </a:solidFill>
                <a:latin typeface="Arial" pitchFamily="34" charset="0"/>
              </a:defRPr>
            </a:lvl6pPr>
            <a:lvl7pPr marL="2971800" indent="-228600" fontAlgn="base">
              <a:spcBef>
                <a:spcPct val="0"/>
              </a:spcBef>
              <a:spcAft>
                <a:spcPct val="0"/>
              </a:spcAft>
              <a:defRPr sz="2000" b="1">
                <a:solidFill>
                  <a:srgbClr val="003366"/>
                </a:solidFill>
                <a:latin typeface="Arial" pitchFamily="34" charset="0"/>
              </a:defRPr>
            </a:lvl7pPr>
            <a:lvl8pPr marL="3429000" indent="-228600" fontAlgn="base">
              <a:spcBef>
                <a:spcPct val="0"/>
              </a:spcBef>
              <a:spcAft>
                <a:spcPct val="0"/>
              </a:spcAft>
              <a:defRPr sz="2000" b="1">
                <a:solidFill>
                  <a:srgbClr val="003366"/>
                </a:solidFill>
                <a:latin typeface="Arial" pitchFamily="34" charset="0"/>
              </a:defRPr>
            </a:lvl8pPr>
            <a:lvl9pPr marL="3886200" indent="-228600" fontAlgn="base">
              <a:spcBef>
                <a:spcPct val="0"/>
              </a:spcBef>
              <a:spcAft>
                <a:spcPct val="0"/>
              </a:spcAft>
              <a:defRPr sz="2000" b="1">
                <a:solidFill>
                  <a:srgbClr val="003366"/>
                </a:solidFill>
                <a:latin typeface="Arial" pitchFamily="34" charset="0"/>
              </a:defRPr>
            </a:lvl9pPr>
          </a:lstStyle>
          <a:p>
            <a:pPr algn="just">
              <a:lnSpc>
                <a:spcPct val="80000"/>
              </a:lnSpc>
              <a:defRPr/>
            </a:pPr>
            <a:r>
              <a:rPr lang="it-IT" sz="1100" b="0" dirty="0">
                <a:solidFill>
                  <a:schemeClr val="tx1"/>
                </a:solidFill>
                <a:latin typeface="+mj-lt"/>
              </a:rPr>
              <a:t>* Il mutuo non potrà essere utilizzato per l’approntamento di contratti di fornitura all’estero che risultino già presenti nel portafoglio dell’impresa beneficiaria alla data di erogazione del finanziamento. La quota di mutuo destinata al finanziamento non potrà eccedere il 20% del totale dell’importo mutuato.</a:t>
            </a:r>
          </a:p>
        </p:txBody>
      </p:sp>
      <p:sp>
        <p:nvSpPr>
          <p:cNvPr id="129031"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1455BC65-0F82-41FB-BB01-8EC66599601D}" type="slidenum">
              <a:rPr lang="it-IT" sz="1800" i="0">
                <a:solidFill>
                  <a:srgbClr val="FFFFFF"/>
                </a:solidFill>
                <a:latin typeface="Trebuchet MS" pitchFamily="34" charset="0"/>
              </a:rPr>
              <a:pPr algn="ctr"/>
              <a:t>14</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0BB99DC4-C883-4F8F-A7BC-EF4302985E74}" type="slidenum">
              <a:rPr lang="it-IT" sz="1800" i="0">
                <a:solidFill>
                  <a:srgbClr val="FFFFFF"/>
                </a:solidFill>
                <a:latin typeface="Trebuchet MS" pitchFamily="34" charset="0"/>
              </a:rPr>
              <a:pPr algn="ctr" defTabSz="914400"/>
              <a:t>15</a:t>
            </a:fld>
            <a:endParaRPr lang="it-IT" sz="1800" i="0">
              <a:solidFill>
                <a:srgbClr val="FFFFFF"/>
              </a:solidFill>
              <a:latin typeface="Trebuchet MS" pitchFamily="34" charset="0"/>
            </a:endParaRPr>
          </a:p>
        </p:txBody>
      </p:sp>
      <p:sp>
        <p:nvSpPr>
          <p:cNvPr id="130050" name="AutoShape 3"/>
          <p:cNvSpPr>
            <a:spLocks noChangeArrowheads="1"/>
          </p:cNvSpPr>
          <p:nvPr/>
        </p:nvSpPr>
        <p:spPr bwMode="auto">
          <a:xfrm rot="5400000">
            <a:off x="2710656" y="286146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0051" name="AutoShape 4"/>
          <p:cNvSpPr>
            <a:spLocks noChangeArrowheads="1"/>
          </p:cNvSpPr>
          <p:nvPr/>
        </p:nvSpPr>
        <p:spPr bwMode="auto">
          <a:xfrm rot="5400000">
            <a:off x="2710657" y="3469481"/>
            <a:ext cx="360362"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0052" name="AutoShape 5"/>
          <p:cNvSpPr>
            <a:spLocks noChangeArrowheads="1"/>
          </p:cNvSpPr>
          <p:nvPr/>
        </p:nvSpPr>
        <p:spPr bwMode="auto">
          <a:xfrm rot="5400000">
            <a:off x="2710657" y="4075906"/>
            <a:ext cx="360362"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0053" name="AutoShape 6"/>
          <p:cNvSpPr>
            <a:spLocks noChangeArrowheads="1"/>
          </p:cNvSpPr>
          <p:nvPr/>
        </p:nvSpPr>
        <p:spPr bwMode="auto">
          <a:xfrm rot="5400000">
            <a:off x="2710656" y="467121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0054" name="AutoShape 7"/>
          <p:cNvSpPr>
            <a:spLocks noChangeArrowheads="1"/>
          </p:cNvSpPr>
          <p:nvPr/>
        </p:nvSpPr>
        <p:spPr bwMode="auto">
          <a:xfrm rot="5400000">
            <a:off x="2710656" y="531891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0055" name="AutoShape 8"/>
          <p:cNvSpPr>
            <a:spLocks noChangeArrowheads="1"/>
          </p:cNvSpPr>
          <p:nvPr/>
        </p:nvSpPr>
        <p:spPr bwMode="auto">
          <a:xfrm>
            <a:off x="250825" y="2025650"/>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90000"/>
              </a:lnSpc>
              <a:tabLst>
                <a:tab pos="628650" algn="l"/>
              </a:tabLst>
            </a:pPr>
            <a:r>
              <a:rPr lang="it-IT" sz="1600" b="1" i="0">
                <a:solidFill>
                  <a:schemeClr val="bg1"/>
                </a:solidFill>
                <a:latin typeface="Trebuchet MS" pitchFamily="34" charset="0"/>
              </a:rPr>
              <a:t>MUTUO </a:t>
            </a:r>
          </a:p>
          <a:p>
            <a:pPr algn="ctr" defTabSz="914400">
              <a:lnSpc>
                <a:spcPct val="90000"/>
              </a:lnSpc>
              <a:tabLst>
                <a:tab pos="628650" algn="l"/>
              </a:tabLst>
            </a:pPr>
            <a:r>
              <a:rPr lang="it-IT" sz="1600" b="1" i="0">
                <a:solidFill>
                  <a:schemeClr val="bg1"/>
                </a:solidFill>
                <a:latin typeface="Trebuchet MS" pitchFamily="34" charset="0"/>
              </a:rPr>
              <a:t>CHIROGRAFARIO </a:t>
            </a:r>
          </a:p>
        </p:txBody>
      </p:sp>
      <p:sp>
        <p:nvSpPr>
          <p:cNvPr id="130056" name="AutoShape 9"/>
          <p:cNvSpPr>
            <a:spLocks noChangeArrowheads="1"/>
          </p:cNvSpPr>
          <p:nvPr/>
        </p:nvSpPr>
        <p:spPr bwMode="auto">
          <a:xfrm>
            <a:off x="268288" y="2635250"/>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150000"/>
              </a:lnSpc>
              <a:tabLst>
                <a:tab pos="628650" algn="l"/>
              </a:tabLst>
            </a:pPr>
            <a:r>
              <a:rPr lang="it-IT" sz="1600" b="1" i="0">
                <a:solidFill>
                  <a:schemeClr val="bg1"/>
                </a:solidFill>
                <a:latin typeface="Trebuchet MS" pitchFamily="34" charset="0"/>
              </a:rPr>
              <a:t>IMPORTO GARANTITO </a:t>
            </a:r>
          </a:p>
        </p:txBody>
      </p:sp>
      <p:sp>
        <p:nvSpPr>
          <p:cNvPr id="130057" name="AutoShape 10"/>
          <p:cNvSpPr>
            <a:spLocks noChangeArrowheads="1"/>
          </p:cNvSpPr>
          <p:nvPr/>
        </p:nvSpPr>
        <p:spPr bwMode="auto">
          <a:xfrm>
            <a:off x="268288" y="3246438"/>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75000"/>
              </a:lnSpc>
              <a:tabLst>
                <a:tab pos="628650" algn="l"/>
              </a:tabLst>
            </a:pPr>
            <a:endParaRPr lang="it-IT" sz="1600" b="1" i="0">
              <a:solidFill>
                <a:schemeClr val="bg1"/>
              </a:solidFill>
              <a:latin typeface="Trebuchet MS" pitchFamily="34" charset="0"/>
            </a:endParaRPr>
          </a:p>
          <a:p>
            <a:pPr algn="ctr" defTabSz="914400">
              <a:lnSpc>
                <a:spcPct val="75000"/>
              </a:lnSpc>
              <a:tabLst>
                <a:tab pos="628650" algn="l"/>
              </a:tabLst>
            </a:pPr>
            <a:r>
              <a:rPr lang="it-IT" sz="1600" b="1" i="0">
                <a:solidFill>
                  <a:schemeClr val="bg1"/>
                </a:solidFill>
                <a:latin typeface="Trebuchet MS" pitchFamily="34" charset="0"/>
              </a:rPr>
              <a:t>EROGAZIONE</a:t>
            </a:r>
          </a:p>
        </p:txBody>
      </p:sp>
      <p:sp>
        <p:nvSpPr>
          <p:cNvPr id="130058" name="AutoShape 11"/>
          <p:cNvSpPr>
            <a:spLocks noChangeArrowheads="1"/>
          </p:cNvSpPr>
          <p:nvPr/>
        </p:nvSpPr>
        <p:spPr bwMode="auto">
          <a:xfrm>
            <a:off x="268288" y="3852863"/>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160000"/>
              </a:lnSpc>
              <a:tabLst>
                <a:tab pos="628650" algn="l"/>
              </a:tabLst>
            </a:pPr>
            <a:r>
              <a:rPr lang="it-IT" sz="1600" b="1" i="0">
                <a:solidFill>
                  <a:schemeClr val="bg1"/>
                </a:solidFill>
                <a:latin typeface="Trebuchet MS" pitchFamily="34" charset="0"/>
              </a:rPr>
              <a:t>PRE AMMORTAMENTO</a:t>
            </a:r>
          </a:p>
        </p:txBody>
      </p:sp>
      <p:sp>
        <p:nvSpPr>
          <p:cNvPr id="130059" name="AutoShape 12"/>
          <p:cNvSpPr>
            <a:spLocks noChangeArrowheads="1"/>
          </p:cNvSpPr>
          <p:nvPr/>
        </p:nvSpPr>
        <p:spPr bwMode="auto">
          <a:xfrm>
            <a:off x="268288" y="4479925"/>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90000"/>
              </a:lnSpc>
              <a:tabLst>
                <a:tab pos="628650" algn="l"/>
              </a:tabLst>
            </a:pPr>
            <a:r>
              <a:rPr lang="it-IT" sz="1600" b="1" i="0">
                <a:solidFill>
                  <a:schemeClr val="bg1"/>
                </a:solidFill>
                <a:latin typeface="Trebuchet MS" pitchFamily="34" charset="0"/>
              </a:rPr>
              <a:t>AMMORTAMENTO</a:t>
            </a:r>
          </a:p>
          <a:p>
            <a:pPr algn="ctr" defTabSz="914400">
              <a:lnSpc>
                <a:spcPct val="90000"/>
              </a:lnSpc>
              <a:tabLst>
                <a:tab pos="628650" algn="l"/>
              </a:tabLst>
            </a:pPr>
            <a:r>
              <a:rPr lang="it-IT" sz="1600" b="1" i="0">
                <a:solidFill>
                  <a:schemeClr val="bg1"/>
                </a:solidFill>
                <a:latin typeface="Trebuchet MS" pitchFamily="34" charset="0"/>
              </a:rPr>
              <a:t>E DURATA MUTUI</a:t>
            </a:r>
          </a:p>
        </p:txBody>
      </p:sp>
      <p:sp>
        <p:nvSpPr>
          <p:cNvPr id="130060" name="AutoShape 13"/>
          <p:cNvSpPr>
            <a:spLocks noChangeArrowheads="1"/>
          </p:cNvSpPr>
          <p:nvPr/>
        </p:nvSpPr>
        <p:spPr bwMode="auto">
          <a:xfrm>
            <a:off x="268288" y="5110163"/>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90000"/>
              </a:lnSpc>
              <a:tabLst>
                <a:tab pos="628650" algn="l"/>
              </a:tabLst>
            </a:pPr>
            <a:r>
              <a:rPr lang="it-IT" sz="1600" b="1" i="0">
                <a:solidFill>
                  <a:schemeClr val="bg1"/>
                </a:solidFill>
                <a:latin typeface="Trebuchet MS" pitchFamily="34" charset="0"/>
              </a:rPr>
              <a:t>IMPORTO MINIMO </a:t>
            </a:r>
          </a:p>
          <a:p>
            <a:pPr algn="ctr" defTabSz="914400">
              <a:lnSpc>
                <a:spcPct val="90000"/>
              </a:lnSpc>
              <a:tabLst>
                <a:tab pos="628650" algn="l"/>
              </a:tabLst>
            </a:pPr>
            <a:r>
              <a:rPr lang="it-IT" sz="1600" b="1" i="0">
                <a:solidFill>
                  <a:schemeClr val="bg1"/>
                </a:solidFill>
                <a:latin typeface="Trebuchet MS" pitchFamily="34" charset="0"/>
              </a:rPr>
              <a:t>E MASSIMO</a:t>
            </a:r>
          </a:p>
          <a:p>
            <a:pPr algn="ctr" defTabSz="914400">
              <a:lnSpc>
                <a:spcPct val="90000"/>
              </a:lnSpc>
              <a:tabLst>
                <a:tab pos="628650" algn="l"/>
              </a:tabLst>
            </a:pPr>
            <a:endParaRPr lang="it-IT" sz="1600" b="1" i="0">
              <a:solidFill>
                <a:schemeClr val="bg1"/>
              </a:solidFill>
              <a:latin typeface="Trebuchet MS" pitchFamily="34" charset="0"/>
            </a:endParaRPr>
          </a:p>
        </p:txBody>
      </p:sp>
      <p:sp>
        <p:nvSpPr>
          <p:cNvPr id="130061" name="AutoShape 14"/>
          <p:cNvSpPr>
            <a:spLocks noChangeArrowheads="1"/>
          </p:cNvSpPr>
          <p:nvPr/>
        </p:nvSpPr>
        <p:spPr bwMode="auto">
          <a:xfrm rot="5400000">
            <a:off x="2710657" y="2259806"/>
            <a:ext cx="360362"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0062" name="AutoShape 15"/>
          <p:cNvSpPr>
            <a:spLocks noChangeArrowheads="1"/>
          </p:cNvSpPr>
          <p:nvPr/>
        </p:nvSpPr>
        <p:spPr bwMode="auto">
          <a:xfrm>
            <a:off x="3062288" y="2025650"/>
            <a:ext cx="5905500" cy="576263"/>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Eventuali garanzie personali o reali a discrezione della </a:t>
            </a:r>
          </a:p>
          <a:p>
            <a:pPr algn="just" defTabSz="914400">
              <a:lnSpc>
                <a:spcPct val="90000"/>
              </a:lnSpc>
            </a:pPr>
            <a:r>
              <a:rPr lang="it-IT" sz="1600" i="0">
                <a:solidFill>
                  <a:schemeClr val="bg2"/>
                </a:solidFill>
                <a:latin typeface="Trebuchet MS" pitchFamily="34" charset="0"/>
              </a:rPr>
              <a:t>Banca erogante a richiesta di SACE</a:t>
            </a:r>
          </a:p>
        </p:txBody>
      </p:sp>
      <p:sp>
        <p:nvSpPr>
          <p:cNvPr id="130063" name="AutoShape 16"/>
          <p:cNvSpPr>
            <a:spLocks noChangeArrowheads="1"/>
          </p:cNvSpPr>
          <p:nvPr/>
        </p:nvSpPr>
        <p:spPr bwMode="auto">
          <a:xfrm>
            <a:off x="3062288" y="2635250"/>
            <a:ext cx="5902325" cy="576263"/>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Garanzia a prima richiesta sul capitale ed interessi </a:t>
            </a:r>
          </a:p>
          <a:p>
            <a:pPr algn="just" defTabSz="914400">
              <a:lnSpc>
                <a:spcPct val="90000"/>
              </a:lnSpc>
            </a:pPr>
            <a:r>
              <a:rPr lang="it-IT" sz="1200" i="0">
                <a:solidFill>
                  <a:schemeClr val="bg2"/>
                </a:solidFill>
                <a:latin typeface="Trebuchet MS" pitchFamily="34" charset="0"/>
              </a:rPr>
              <a:t>(nel limite del costo di provvista per max 2 rate trimestrali insolute)</a:t>
            </a:r>
          </a:p>
        </p:txBody>
      </p:sp>
      <p:sp>
        <p:nvSpPr>
          <p:cNvPr id="130064" name="AutoShape 17"/>
          <p:cNvSpPr>
            <a:spLocks noChangeArrowheads="1"/>
          </p:cNvSpPr>
          <p:nvPr/>
        </p:nvSpPr>
        <p:spPr bwMode="auto">
          <a:xfrm>
            <a:off x="3062288" y="3246438"/>
            <a:ext cx="5902325" cy="576262"/>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In un’unica soluzione</a:t>
            </a:r>
          </a:p>
        </p:txBody>
      </p:sp>
      <p:sp>
        <p:nvSpPr>
          <p:cNvPr id="130065" name="AutoShape 18"/>
          <p:cNvSpPr>
            <a:spLocks noChangeArrowheads="1"/>
          </p:cNvSpPr>
          <p:nvPr/>
        </p:nvSpPr>
        <p:spPr bwMode="auto">
          <a:xfrm>
            <a:off x="3062288" y="3852863"/>
            <a:ext cx="5902325" cy="576262"/>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 </a:t>
            </a:r>
          </a:p>
          <a:p>
            <a:pPr algn="just" defTabSz="914400">
              <a:lnSpc>
                <a:spcPct val="90000"/>
              </a:lnSpc>
            </a:pPr>
            <a:r>
              <a:rPr lang="it-IT" sz="1600" i="0">
                <a:solidFill>
                  <a:schemeClr val="bg2"/>
                </a:solidFill>
                <a:latin typeface="Trebuchet MS" pitchFamily="34" charset="0"/>
              </a:rPr>
              <a:t>Pre-ammortamento tecnico: max 90 gg. per allineare la</a:t>
            </a:r>
          </a:p>
          <a:p>
            <a:pPr algn="just" defTabSz="914400">
              <a:lnSpc>
                <a:spcPct val="90000"/>
              </a:lnSpc>
            </a:pPr>
            <a:r>
              <a:rPr lang="it-IT" sz="1600" i="0">
                <a:solidFill>
                  <a:schemeClr val="bg2"/>
                </a:solidFill>
                <a:latin typeface="Trebuchet MS" pitchFamily="34" charset="0"/>
              </a:rPr>
              <a:t>scadenza al primo trimestre solare successivo all’erogazione</a:t>
            </a:r>
          </a:p>
          <a:p>
            <a:pPr algn="just" defTabSz="914400">
              <a:lnSpc>
                <a:spcPct val="90000"/>
              </a:lnSpc>
            </a:pPr>
            <a:endParaRPr lang="it-IT" sz="1800" i="0">
              <a:solidFill>
                <a:schemeClr val="bg2"/>
              </a:solidFill>
              <a:latin typeface="Trebuchet MS" pitchFamily="34" charset="0"/>
            </a:endParaRPr>
          </a:p>
        </p:txBody>
      </p:sp>
      <p:sp>
        <p:nvSpPr>
          <p:cNvPr id="130066" name="AutoShape 19"/>
          <p:cNvSpPr>
            <a:spLocks noChangeArrowheads="1"/>
          </p:cNvSpPr>
          <p:nvPr/>
        </p:nvSpPr>
        <p:spPr bwMode="auto">
          <a:xfrm>
            <a:off x="3062288" y="4465638"/>
            <a:ext cx="5902325" cy="576262"/>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Massimo 96  mesi. </a:t>
            </a:r>
          </a:p>
          <a:p>
            <a:pPr algn="just" defTabSz="914400">
              <a:lnSpc>
                <a:spcPct val="90000"/>
              </a:lnSpc>
            </a:pPr>
            <a:r>
              <a:rPr lang="it-IT" sz="1600" i="0">
                <a:solidFill>
                  <a:schemeClr val="bg2"/>
                </a:solidFill>
                <a:latin typeface="Trebuchet MS" pitchFamily="34" charset="0"/>
              </a:rPr>
              <a:t>Il premio assicurativo è pagato solo su base </a:t>
            </a:r>
            <a:r>
              <a:rPr lang="it-IT" sz="1600">
                <a:solidFill>
                  <a:schemeClr val="bg2"/>
                </a:solidFill>
                <a:latin typeface="Trebuchet MS" pitchFamily="34" charset="0"/>
              </a:rPr>
              <a:t>“up-front”  </a:t>
            </a:r>
          </a:p>
        </p:txBody>
      </p:sp>
      <p:sp>
        <p:nvSpPr>
          <p:cNvPr id="130067" name="AutoShape 20"/>
          <p:cNvSpPr>
            <a:spLocks noChangeArrowheads="1"/>
          </p:cNvSpPr>
          <p:nvPr/>
        </p:nvSpPr>
        <p:spPr bwMode="auto">
          <a:xfrm>
            <a:off x="3062288" y="5081588"/>
            <a:ext cx="5902325" cy="576262"/>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 Importo minimo ammesso:           200.000   euro</a:t>
            </a:r>
          </a:p>
          <a:p>
            <a:pPr algn="just" defTabSz="914400">
              <a:lnSpc>
                <a:spcPct val="90000"/>
              </a:lnSpc>
            </a:pPr>
            <a:r>
              <a:rPr lang="it-IT" sz="1600" i="0">
                <a:solidFill>
                  <a:schemeClr val="bg2"/>
                </a:solidFill>
                <a:latin typeface="Trebuchet MS" pitchFamily="34" charset="0"/>
              </a:rPr>
              <a:t> Importo massimo ammesso:      3.000.000   euro</a:t>
            </a:r>
          </a:p>
        </p:txBody>
      </p:sp>
      <p:sp>
        <p:nvSpPr>
          <p:cNvPr id="130068" name="AutoShape 21"/>
          <p:cNvSpPr>
            <a:spLocks noChangeArrowheads="1"/>
          </p:cNvSpPr>
          <p:nvPr/>
        </p:nvSpPr>
        <p:spPr bwMode="auto">
          <a:xfrm rot="5400000">
            <a:off x="2717006" y="596661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0069" name="AutoShape 22"/>
          <p:cNvSpPr>
            <a:spLocks noChangeArrowheads="1"/>
          </p:cNvSpPr>
          <p:nvPr/>
        </p:nvSpPr>
        <p:spPr bwMode="auto">
          <a:xfrm>
            <a:off x="285750" y="5724525"/>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150000"/>
              </a:lnSpc>
              <a:tabLst>
                <a:tab pos="628650" algn="l"/>
              </a:tabLst>
            </a:pPr>
            <a:r>
              <a:rPr lang="it-IT" sz="1600" b="1" i="0">
                <a:solidFill>
                  <a:schemeClr val="bg1"/>
                </a:solidFill>
                <a:latin typeface="Trebuchet MS" pitchFamily="34" charset="0"/>
              </a:rPr>
              <a:t>REMUNERAZIONE</a:t>
            </a:r>
          </a:p>
          <a:p>
            <a:pPr algn="ctr" defTabSz="914400">
              <a:lnSpc>
                <a:spcPct val="75000"/>
              </a:lnSpc>
              <a:tabLst>
                <a:tab pos="628650" algn="l"/>
              </a:tabLst>
            </a:pPr>
            <a:endParaRPr lang="it-IT" sz="1600" b="1" i="0">
              <a:solidFill>
                <a:schemeClr val="bg1"/>
              </a:solidFill>
              <a:latin typeface="Trebuchet MS" pitchFamily="34" charset="0"/>
            </a:endParaRPr>
          </a:p>
        </p:txBody>
      </p:sp>
      <p:sp>
        <p:nvSpPr>
          <p:cNvPr id="130070" name="AutoShape 23"/>
          <p:cNvSpPr>
            <a:spLocks noChangeArrowheads="1"/>
          </p:cNvSpPr>
          <p:nvPr/>
        </p:nvSpPr>
        <p:spPr bwMode="auto">
          <a:xfrm>
            <a:off x="3059113" y="5705475"/>
            <a:ext cx="5905500" cy="576263"/>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Tasso variabile:	Euribor trimestrale  </a:t>
            </a:r>
          </a:p>
          <a:p>
            <a:pPr algn="just" defTabSz="914400">
              <a:lnSpc>
                <a:spcPct val="90000"/>
              </a:lnSpc>
            </a:pPr>
            <a:r>
              <a:rPr lang="it-IT" sz="1600" i="0">
                <a:solidFill>
                  <a:schemeClr val="bg2"/>
                </a:solidFill>
                <a:latin typeface="Trebuchet MS" pitchFamily="34" charset="0"/>
              </a:rPr>
              <a:t>Spread: 		correlato al rating dell’impresa</a:t>
            </a:r>
          </a:p>
        </p:txBody>
      </p:sp>
      <p:sp>
        <p:nvSpPr>
          <p:cNvPr id="130071" name="Rectangle 26"/>
          <p:cNvSpPr>
            <a:spLocks noGrp="1"/>
          </p:cNvSpPr>
          <p:nvPr>
            <p:ph type="title" idx="4294967295"/>
          </p:nvPr>
        </p:nvSpPr>
        <p:spPr>
          <a:xfrm>
            <a:off x="1944688" y="187325"/>
            <a:ext cx="7199312" cy="1081088"/>
          </a:xfrm>
        </p:spPr>
        <p:txBody>
          <a:bodyPr/>
          <a:lstStyle/>
          <a:p>
            <a:r>
              <a:rPr lang="it-IT" sz="3000" smtClean="0">
                <a:latin typeface="Arial Black" pitchFamily="34" charset="0"/>
                <a:cs typeface="Arial Black" pitchFamily="34" charset="0"/>
              </a:rPr>
              <a:t>Struttura Finanziamento</a:t>
            </a:r>
          </a:p>
        </p:txBody>
      </p:sp>
      <p:sp>
        <p:nvSpPr>
          <p:cNvPr id="130072" name="Rectangle 2"/>
          <p:cNvSpPr>
            <a:spLocks noGrp="1"/>
          </p:cNvSpPr>
          <p:nvPr>
            <p:ph type="body" idx="4294967295"/>
          </p:nvPr>
        </p:nvSpPr>
        <p:spPr>
          <a:xfrm>
            <a:off x="519113" y="1268413"/>
            <a:ext cx="8624887" cy="720725"/>
          </a:xfrm>
        </p:spPr>
        <p:txBody>
          <a:bodyPr/>
          <a:lstStyle/>
          <a:p>
            <a:pPr marL="0" indent="0" eaLnBrk="1" hangingPunct="1">
              <a:lnSpc>
                <a:spcPct val="80000"/>
              </a:lnSpc>
              <a:buFont typeface="Arial" charset="0"/>
              <a:buNone/>
            </a:pPr>
            <a:r>
              <a:rPr lang="it-IT" sz="2000" smtClean="0">
                <a:latin typeface="Trebuchet MS" pitchFamily="34" charset="0"/>
                <a:cs typeface="Trebuchet MS" pitchFamily="34" charset="0"/>
              </a:rPr>
              <a:t>Tutti i finanziamenti erogati dalle BCC e Iccrea BancaImpresa e garantiti da SACE presentano la medesima struttura standard: </a:t>
            </a:r>
          </a:p>
        </p:txBody>
      </p:sp>
      <p:sp>
        <p:nvSpPr>
          <p:cNvPr id="130073"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86086DB8-540D-4262-A60C-E2086405A457}" type="slidenum">
              <a:rPr lang="it-IT" sz="1800" i="0">
                <a:solidFill>
                  <a:srgbClr val="FFFFFF"/>
                </a:solidFill>
                <a:latin typeface="Trebuchet MS" pitchFamily="34" charset="0"/>
              </a:rPr>
              <a:pPr algn="ctr"/>
              <a:t>15</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8F7F14BC-FEC3-47FE-BFD3-8CF153BDB3C3}" type="slidenum">
              <a:rPr lang="it-IT" sz="1800" i="0">
                <a:solidFill>
                  <a:srgbClr val="FFFFFF"/>
                </a:solidFill>
                <a:latin typeface="Trebuchet MS" pitchFamily="34" charset="0"/>
              </a:rPr>
              <a:pPr algn="ctr" defTabSz="914400"/>
              <a:t>16</a:t>
            </a:fld>
            <a:endParaRPr lang="it-IT" sz="1800" i="0">
              <a:solidFill>
                <a:srgbClr val="FFFFFF"/>
              </a:solidFill>
              <a:latin typeface="Trebuchet MS" pitchFamily="34" charset="0"/>
            </a:endParaRPr>
          </a:p>
        </p:txBody>
      </p:sp>
      <p:sp>
        <p:nvSpPr>
          <p:cNvPr id="131074" name="Rectangle 2"/>
          <p:cNvSpPr txBox="1">
            <a:spLocks/>
          </p:cNvSpPr>
          <p:nvPr/>
        </p:nvSpPr>
        <p:spPr bwMode="auto">
          <a:xfrm>
            <a:off x="1928813" y="188913"/>
            <a:ext cx="7199312" cy="1079500"/>
          </a:xfrm>
          <a:prstGeom prst="rect">
            <a:avLst/>
          </a:prstGeom>
          <a:noFill/>
          <a:ln w="9525">
            <a:noFill/>
            <a:miter lim="800000"/>
            <a:headEnd/>
            <a:tailEnd/>
          </a:ln>
        </p:spPr>
        <p:txBody>
          <a:bodyPr/>
          <a:lstStyle/>
          <a:p>
            <a:r>
              <a:rPr lang="it-IT" sz="3000"/>
              <a:t>Capitale Circolante</a:t>
            </a:r>
          </a:p>
        </p:txBody>
      </p:sp>
      <p:sp>
        <p:nvSpPr>
          <p:cNvPr id="128004" name="AutoShape 8"/>
          <p:cNvSpPr>
            <a:spLocks noChangeArrowheads="1"/>
          </p:cNvSpPr>
          <p:nvPr/>
        </p:nvSpPr>
        <p:spPr bwMode="auto">
          <a:xfrm>
            <a:off x="4500563" y="4221163"/>
            <a:ext cx="4679950" cy="1500187"/>
          </a:xfrm>
          <a:prstGeom prst="star16">
            <a:avLst>
              <a:gd name="adj" fmla="val 37500"/>
            </a:avLst>
          </a:prstGeom>
          <a:solidFill>
            <a:schemeClr val="accent2">
              <a:lumMod val="20000"/>
              <a:lumOff val="80000"/>
            </a:schemeClr>
          </a:solidFill>
          <a:ln w="9525">
            <a:solidFill>
              <a:schemeClr val="bg1"/>
            </a:solidFill>
            <a:miter lim="800000"/>
            <a:headEnd/>
            <a:tailEnd/>
          </a:ln>
        </p:spPr>
        <p:txBody>
          <a:bodyPr wrap="none" anchor="ctr"/>
          <a:lstStyle/>
          <a:p>
            <a:pPr algn="ctr" hangingPunct="0">
              <a:lnSpc>
                <a:spcPct val="92000"/>
              </a:lnSpc>
              <a:buClr>
                <a:srgbClr val="000000"/>
              </a:buClr>
              <a:buSzPct val="45000"/>
              <a:buFont typeface="StarSymbol"/>
              <a:buNone/>
              <a:defRPr/>
            </a:pPr>
            <a:r>
              <a:rPr lang="it-IT" sz="2200" b="1" i="0" dirty="0">
                <a:solidFill>
                  <a:schemeClr val="tx1"/>
                </a:solidFill>
                <a:latin typeface="Arial" charset="0"/>
              </a:rPr>
              <a:t>Quota garantita da SACE</a:t>
            </a:r>
          </a:p>
          <a:p>
            <a:pPr algn="ctr" hangingPunct="0">
              <a:lnSpc>
                <a:spcPct val="92000"/>
              </a:lnSpc>
              <a:buClr>
                <a:srgbClr val="000000"/>
              </a:buClr>
              <a:buSzPct val="45000"/>
              <a:buFont typeface="StarSymbol"/>
              <a:buNone/>
              <a:defRPr/>
            </a:pPr>
            <a:r>
              <a:rPr lang="it-IT" sz="2200" b="1" dirty="0">
                <a:solidFill>
                  <a:schemeClr val="tx1"/>
                </a:solidFill>
                <a:latin typeface="Arial" charset="0"/>
              </a:rPr>
              <a:t>Ponderazione 0</a:t>
            </a:r>
          </a:p>
        </p:txBody>
      </p:sp>
      <p:sp>
        <p:nvSpPr>
          <p:cNvPr id="72707" name="AutoShape 6"/>
          <p:cNvSpPr>
            <a:spLocks noChangeArrowheads="1"/>
          </p:cNvSpPr>
          <p:nvPr/>
        </p:nvSpPr>
        <p:spPr bwMode="auto">
          <a:xfrm>
            <a:off x="5651500" y="1341438"/>
            <a:ext cx="3449638" cy="2519362"/>
          </a:xfrm>
          <a:prstGeom prst="roundRect">
            <a:avLst>
              <a:gd name="adj" fmla="val 7366"/>
            </a:avLst>
          </a:prstGeom>
          <a:solidFill>
            <a:schemeClr val="bg1"/>
          </a:solidFill>
          <a:ln w="19050" algn="ctr">
            <a:solidFill>
              <a:schemeClr val="accent1"/>
            </a:solidFill>
            <a:round/>
            <a:headEnd/>
            <a:tailEnd/>
          </a:ln>
        </p:spPr>
        <p:txBody>
          <a:bodyPr lIns="18000" tIns="0" rIns="18000"/>
          <a:lstStyle/>
          <a:p>
            <a:pPr marL="165100" indent="-165100" eaLnBrk="0" hangingPunct="0">
              <a:lnSpc>
                <a:spcPct val="85000"/>
              </a:lnSpc>
              <a:spcBef>
                <a:spcPct val="20000"/>
              </a:spcBef>
              <a:buFont typeface="Wingdings" pitchFamily="2" charset="2"/>
              <a:buChar char="§"/>
              <a:defRPr/>
            </a:pPr>
            <a:r>
              <a:rPr lang="it-IT" sz="1700" i="0" dirty="0">
                <a:solidFill>
                  <a:srgbClr val="808080"/>
                </a:solidFill>
                <a:latin typeface="Trebuchet MS" pitchFamily="34" charset="0"/>
                <a:sym typeface="Formata MediumItalic"/>
              </a:rPr>
              <a:t>Firmato nuovo accordo tra BCC e </a:t>
            </a:r>
            <a:r>
              <a:rPr lang="it-IT" sz="1700" i="0" dirty="0" err="1">
                <a:solidFill>
                  <a:srgbClr val="808080"/>
                </a:solidFill>
                <a:latin typeface="Trebuchet MS" pitchFamily="34" charset="0"/>
                <a:sym typeface="Formata MediumItalic"/>
              </a:rPr>
              <a:t>Sace</a:t>
            </a:r>
            <a:endParaRPr lang="it-IT" sz="1700" i="0" dirty="0">
              <a:solidFill>
                <a:srgbClr val="808080"/>
              </a:solidFill>
              <a:latin typeface="Trebuchet MS" pitchFamily="34" charset="0"/>
              <a:sym typeface="Formata MediumItalic"/>
            </a:endParaRPr>
          </a:p>
          <a:p>
            <a:pPr eaLnBrk="0" hangingPunct="0">
              <a:lnSpc>
                <a:spcPct val="85000"/>
              </a:lnSpc>
              <a:spcBef>
                <a:spcPct val="20000"/>
              </a:spcBef>
              <a:defRPr/>
            </a:pPr>
            <a:endParaRPr lang="it-IT" sz="1700" i="0" dirty="0">
              <a:solidFill>
                <a:srgbClr val="808080"/>
              </a:solidFill>
              <a:latin typeface="Trebuchet MS" pitchFamily="34" charset="0"/>
              <a:sym typeface="Formata MediumItalic"/>
            </a:endParaRPr>
          </a:p>
          <a:p>
            <a:pPr marL="165100" indent="-165100" eaLnBrk="0" hangingPunct="0">
              <a:lnSpc>
                <a:spcPct val="85000"/>
              </a:lnSpc>
              <a:spcBef>
                <a:spcPct val="20000"/>
              </a:spcBef>
              <a:buFont typeface="Wingdings" pitchFamily="2" charset="2"/>
              <a:buChar char="§"/>
              <a:defRPr/>
            </a:pPr>
            <a:r>
              <a:rPr lang="it-IT" sz="1700" i="0" dirty="0">
                <a:solidFill>
                  <a:srgbClr val="808080"/>
                </a:solidFill>
                <a:latin typeface="Trebuchet MS" pitchFamily="34" charset="0"/>
                <a:sym typeface="Formata MediumItalic"/>
              </a:rPr>
              <a:t>30 milioni di euro per finanziamenti a B/T a supporto dell’ Internazionalizzazione delle PMI clienti delle BCC</a:t>
            </a:r>
          </a:p>
          <a:p>
            <a:pPr eaLnBrk="0" hangingPunct="0">
              <a:lnSpc>
                <a:spcPct val="85000"/>
              </a:lnSpc>
              <a:spcBef>
                <a:spcPct val="20000"/>
              </a:spcBef>
              <a:defRPr/>
            </a:pPr>
            <a:endParaRPr lang="it-IT" sz="1700" i="0" dirty="0">
              <a:solidFill>
                <a:srgbClr val="808080"/>
              </a:solidFill>
              <a:latin typeface="Trebuchet MS" pitchFamily="34" charset="0"/>
              <a:sym typeface="Formata MediumItalic"/>
            </a:endParaRPr>
          </a:p>
          <a:p>
            <a:pPr marL="165100" indent="-165100" eaLnBrk="0" hangingPunct="0">
              <a:lnSpc>
                <a:spcPct val="85000"/>
              </a:lnSpc>
              <a:spcBef>
                <a:spcPct val="20000"/>
              </a:spcBef>
              <a:buFont typeface="Wingdings" pitchFamily="2" charset="2"/>
              <a:buChar char="§"/>
              <a:defRPr/>
            </a:pPr>
            <a:r>
              <a:rPr lang="it-IT" sz="1700" i="0" dirty="0">
                <a:solidFill>
                  <a:srgbClr val="808080"/>
                </a:solidFill>
                <a:latin typeface="Trebuchet MS" pitchFamily="34" charset="0"/>
                <a:sym typeface="Formata MediumItalic"/>
              </a:rPr>
              <a:t>Garanzia </a:t>
            </a:r>
            <a:r>
              <a:rPr lang="it-IT" sz="1700" i="0" dirty="0" err="1">
                <a:solidFill>
                  <a:srgbClr val="808080"/>
                </a:solidFill>
                <a:latin typeface="Trebuchet MS" pitchFamily="34" charset="0"/>
                <a:sym typeface="Formata MediumItalic"/>
              </a:rPr>
              <a:t>Sace</a:t>
            </a:r>
            <a:r>
              <a:rPr lang="it-IT" sz="1700" i="0" dirty="0">
                <a:solidFill>
                  <a:srgbClr val="808080"/>
                </a:solidFill>
                <a:latin typeface="Trebuchet MS" pitchFamily="34" charset="0"/>
                <a:sym typeface="Formata MediumItalic"/>
              </a:rPr>
              <a:t> sino al 70% dei finanziamenti</a:t>
            </a:r>
          </a:p>
        </p:txBody>
      </p:sp>
      <p:sp>
        <p:nvSpPr>
          <p:cNvPr id="131077"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7A758E01-33E7-42C1-8791-1303E4C10860}" type="slidenum">
              <a:rPr lang="it-IT" sz="1800" i="0">
                <a:solidFill>
                  <a:srgbClr val="FFFFFF"/>
                </a:solidFill>
                <a:latin typeface="Trebuchet MS" pitchFamily="34" charset="0"/>
              </a:rPr>
              <a:pPr algn="ctr"/>
              <a:t>16</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p:cNvSpPr>
          <p:nvPr>
            <p:ph type="title" idx="4294967295"/>
          </p:nvPr>
        </p:nvSpPr>
        <p:spPr>
          <a:xfrm>
            <a:off x="1944688" y="188913"/>
            <a:ext cx="7199312" cy="1079500"/>
          </a:xfrm>
        </p:spPr>
        <p:txBody>
          <a:bodyPr/>
          <a:lstStyle/>
          <a:p>
            <a:pPr eaLnBrk="1" hangingPunct="1"/>
            <a:r>
              <a:rPr lang="it-IT" sz="3000" smtClean="0">
                <a:latin typeface="Arial Black" pitchFamily="34" charset="0"/>
                <a:cs typeface="Arial Black" pitchFamily="34" charset="0"/>
              </a:rPr>
              <a:t>Imprese Finanziabili</a:t>
            </a:r>
          </a:p>
        </p:txBody>
      </p:sp>
      <p:sp>
        <p:nvSpPr>
          <p:cNvPr id="132098" name="Rectangle 3"/>
          <p:cNvSpPr>
            <a:spLocks noGrp="1"/>
          </p:cNvSpPr>
          <p:nvPr>
            <p:ph type="body" idx="4294967295"/>
          </p:nvPr>
        </p:nvSpPr>
        <p:spPr>
          <a:xfrm>
            <a:off x="519113" y="1196975"/>
            <a:ext cx="8624887" cy="576263"/>
          </a:xfrm>
        </p:spPr>
        <p:txBody>
          <a:bodyPr/>
          <a:lstStyle/>
          <a:p>
            <a:pPr marL="165100" indent="-165100" algn="ctr" eaLnBrk="1" hangingPunct="1">
              <a:buFont typeface="Arial" charset="0"/>
              <a:buNone/>
            </a:pPr>
            <a:r>
              <a:rPr lang="it-IT" sz="1600" b="1" smtClean="0">
                <a:solidFill>
                  <a:srgbClr val="666666"/>
                </a:solidFill>
                <a:latin typeface="Trebuchet MS" pitchFamily="34" charset="0"/>
                <a:cs typeface="Trebuchet MS" pitchFamily="34" charset="0"/>
              </a:rPr>
              <a:t>La Garanzia può essere rilasciata a favore di imprese che: </a:t>
            </a:r>
          </a:p>
        </p:txBody>
      </p:sp>
      <p:sp>
        <p:nvSpPr>
          <p:cNvPr id="74755" name="AutoShape 4"/>
          <p:cNvSpPr>
            <a:spLocks noChangeArrowheads="1"/>
          </p:cNvSpPr>
          <p:nvPr/>
        </p:nvSpPr>
        <p:spPr bwMode="auto">
          <a:xfrm>
            <a:off x="179388" y="1773238"/>
            <a:ext cx="8785225" cy="4103687"/>
          </a:xfrm>
          <a:prstGeom prst="roundRect">
            <a:avLst>
              <a:gd name="adj" fmla="val 7366"/>
            </a:avLst>
          </a:prstGeom>
          <a:noFill/>
          <a:ln w="9525" algn="ctr">
            <a:noFill/>
            <a:round/>
            <a:headEnd/>
            <a:tailEnd/>
          </a:ln>
        </p:spPr>
        <p:txBody>
          <a:bodyPr lIns="90000" tIns="190800"/>
          <a:lstStyle/>
          <a:p>
            <a:pPr marL="342900" indent="-342900">
              <a:lnSpc>
                <a:spcPct val="90000"/>
              </a:lnSpc>
              <a:buFont typeface="+mj-lt"/>
              <a:buAutoNum type="alphaLcPeriod"/>
              <a:tabLst>
                <a:tab pos="628650" algn="l"/>
              </a:tabLst>
              <a:defRPr/>
            </a:pPr>
            <a:r>
              <a:rPr lang="it-IT" sz="1400" i="0" dirty="0">
                <a:solidFill>
                  <a:srgbClr val="1C1C1C"/>
                </a:solidFill>
                <a:latin typeface="+mj-lt"/>
              </a:rPr>
              <a:t>Siano costituite in forma di società di capitali (requisito derogabile a particolari condizioni per Imprese che redigono il bilancio secondo quanto stabilito dalla IV direttiva CEE), comunque che abbiano almeno bilanci relativi a due esercizi completi (non start-up);</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A84B22"/>
                </a:solidFill>
                <a:latin typeface="+mj-lt"/>
              </a:rPr>
              <a:t>Siano qualificabili come PMI ovvero abbiano un fatturato ≤ € 250,00 mln (*)</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1C1C1C"/>
                </a:solidFill>
                <a:latin typeface="+mj-lt"/>
              </a:rPr>
              <a:t>Abbiano sede legale, direzione e parte sostanziale delle attività produttive in Italia</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A84B22"/>
                </a:solidFill>
                <a:latin typeface="+mj-lt"/>
              </a:rPr>
              <a:t>Realizzino un fatturato export almeno pari al 10% del fatturato complessivo (requisito derogabile per progetti che presentino un chiaro ed univoco carattere di internazionalizzazione)</a:t>
            </a:r>
          </a:p>
          <a:p>
            <a:pPr marL="342900" indent="-342900">
              <a:lnSpc>
                <a:spcPct val="90000"/>
              </a:lnSpc>
              <a:buFont typeface="+mj-lt"/>
              <a:buAutoNum type="alphaLcPeriod"/>
              <a:tabLst>
                <a:tab pos="628650" algn="l"/>
              </a:tabLst>
              <a:defRPr/>
            </a:pPr>
            <a:endParaRPr lang="it-IT" sz="1400" i="0" dirty="0">
              <a:solidFill>
                <a:srgbClr val="1C1C1C"/>
              </a:solidFill>
              <a:latin typeface="+mj-lt"/>
            </a:endParaRPr>
          </a:p>
          <a:p>
            <a:pPr marL="342900" indent="-342900">
              <a:lnSpc>
                <a:spcPct val="90000"/>
              </a:lnSpc>
              <a:buFont typeface="+mj-lt"/>
              <a:buAutoNum type="alphaLcPeriod"/>
              <a:tabLst>
                <a:tab pos="628650" algn="l"/>
              </a:tabLst>
              <a:defRPr/>
            </a:pPr>
            <a:r>
              <a:rPr lang="it-IT" sz="1400" i="0" dirty="0">
                <a:solidFill>
                  <a:srgbClr val="1C1C1C"/>
                </a:solidFill>
                <a:latin typeface="+mj-lt"/>
              </a:rPr>
              <a:t>Presentino un rating Alvin Star compreso tra  1 e 6</a:t>
            </a:r>
          </a:p>
        </p:txBody>
      </p:sp>
      <p:sp>
        <p:nvSpPr>
          <p:cNvPr id="132100"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222D7D27-C896-4986-9B82-B601B68BA616}" type="slidenum">
              <a:rPr lang="it-IT" sz="1800" i="0">
                <a:solidFill>
                  <a:srgbClr val="FFFFFF"/>
                </a:solidFill>
                <a:latin typeface="Trebuchet MS" pitchFamily="34" charset="0"/>
              </a:rPr>
              <a:pPr algn="ctr" defTabSz="914400"/>
              <a:t>17</a:t>
            </a:fld>
            <a:endParaRPr lang="it-IT" sz="1800" i="0">
              <a:solidFill>
                <a:srgbClr val="FFFFFF"/>
              </a:solidFill>
              <a:latin typeface="Trebuchet MS" pitchFamily="34" charset="0"/>
            </a:endParaRPr>
          </a:p>
        </p:txBody>
      </p:sp>
      <p:sp>
        <p:nvSpPr>
          <p:cNvPr id="7" name="CasellaDiTesto 6"/>
          <p:cNvSpPr txBox="1"/>
          <p:nvPr/>
        </p:nvSpPr>
        <p:spPr>
          <a:xfrm>
            <a:off x="250825" y="5805488"/>
            <a:ext cx="8713788" cy="430212"/>
          </a:xfrm>
          <a:prstGeom prst="rect">
            <a:avLst/>
          </a:prstGeom>
          <a:noFill/>
        </p:spPr>
        <p:txBody>
          <a:bodyPr>
            <a:spAutoFit/>
          </a:bodyPr>
          <a:lstStyle/>
          <a:p>
            <a:pPr>
              <a:defRPr/>
            </a:pPr>
            <a:r>
              <a:rPr lang="it-IT" sz="1100" dirty="0">
                <a:solidFill>
                  <a:schemeClr val="tx1"/>
                </a:solidFill>
                <a:latin typeface="+mj-lt"/>
              </a:rPr>
              <a:t>(*) Il 50% del Plafond impegnato deve essere destinato alle PMI ed il restante 50% ad imprese con un fatturato comunque non superiore a € 250,00 mln</a:t>
            </a:r>
          </a:p>
        </p:txBody>
      </p:sp>
      <p:sp>
        <p:nvSpPr>
          <p:cNvPr id="132102"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1602FBC2-855C-400A-A753-31B329763C49}" type="slidenum">
              <a:rPr lang="it-IT" sz="1800" i="0">
                <a:solidFill>
                  <a:srgbClr val="FFFFFF"/>
                </a:solidFill>
                <a:latin typeface="Trebuchet MS" pitchFamily="34" charset="0"/>
              </a:rPr>
              <a:pPr algn="ctr"/>
              <a:t>17</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9"/>
          <p:cNvSpPr>
            <a:spLocks noGrp="1" noChangeArrowheads="1"/>
          </p:cNvSpPr>
          <p:nvPr>
            <p:ph type="title" idx="4294967295"/>
          </p:nvPr>
        </p:nvSpPr>
        <p:spPr>
          <a:xfrm>
            <a:off x="1928813" y="117475"/>
            <a:ext cx="7199312" cy="1079500"/>
          </a:xfrm>
        </p:spPr>
        <p:txBody>
          <a:bodyPr/>
          <a:lstStyle/>
          <a:p>
            <a:pPr eaLnBrk="1" hangingPunct="1"/>
            <a:r>
              <a:rPr lang="it-IT" sz="3000" smtClean="0">
                <a:latin typeface="Arial Black" pitchFamily="34" charset="0"/>
                <a:cs typeface="Arial Black" pitchFamily="34" charset="0"/>
              </a:rPr>
              <a:t>Scopo dei finanziamenti</a:t>
            </a:r>
          </a:p>
        </p:txBody>
      </p:sp>
      <p:sp>
        <p:nvSpPr>
          <p:cNvPr id="10" name="AutoShape 37"/>
          <p:cNvSpPr>
            <a:spLocks noChangeArrowheads="1"/>
          </p:cNvSpPr>
          <p:nvPr/>
        </p:nvSpPr>
        <p:spPr bwMode="auto">
          <a:xfrm>
            <a:off x="178129" y="1064825"/>
            <a:ext cx="8748000" cy="1116000"/>
          </a:xfrm>
          <a:prstGeom prst="flowChartAlternateProcess">
            <a:avLst/>
          </a:prstGeom>
          <a:gradFill rotWithShape="1">
            <a:gsLst>
              <a:gs pos="0">
                <a:srgbClr val="EBEBEB"/>
              </a:gs>
              <a:gs pos="100000">
                <a:srgbClr val="FFFFFF"/>
              </a:gs>
            </a:gsLst>
            <a:lin ang="18900000" scaled="1"/>
          </a:gradFill>
          <a:ln w="9525" algn="ctr">
            <a:solidFill>
              <a:schemeClr val="bg2"/>
            </a:solidFill>
            <a:miter lim="800000"/>
            <a:headEnd/>
            <a:tailEnd/>
          </a:ln>
          <a:effectLst>
            <a:innerShdw blurRad="63500" dist="50800" dir="2700000">
              <a:prstClr val="black">
                <a:alpha val="50000"/>
              </a:prstClr>
            </a:innerShdw>
          </a:effectLst>
        </p:spPr>
        <p:txBody>
          <a:bodyPr tIns="72000" bIns="72000" anchor="ctr"/>
          <a:lstStyle/>
          <a:p>
            <a:pPr algn="just">
              <a:lnSpc>
                <a:spcPct val="110000"/>
              </a:lnSpc>
              <a:defRPr/>
            </a:pPr>
            <a:r>
              <a:rPr lang="it-IT" sz="1600" i="0" dirty="0">
                <a:solidFill>
                  <a:srgbClr val="666666"/>
                </a:solidFill>
                <a:latin typeface="+mj-lt"/>
              </a:rPr>
              <a:t>Di seguito vengono riportate le differenze/analogie con i prodotti: Garanzia per l’internazionalizzazione PMI e </a:t>
            </a:r>
            <a:r>
              <a:rPr lang="it-IT" sz="1600" i="0" dirty="0" err="1">
                <a:solidFill>
                  <a:srgbClr val="666666"/>
                </a:solidFill>
                <a:latin typeface="+mj-lt"/>
              </a:rPr>
              <a:t>Pre-shipment</a:t>
            </a:r>
            <a:r>
              <a:rPr lang="it-IT" sz="1600" i="0" dirty="0">
                <a:solidFill>
                  <a:srgbClr val="666666"/>
                </a:solidFill>
                <a:latin typeface="+mj-lt"/>
              </a:rPr>
              <a:t>.</a:t>
            </a:r>
          </a:p>
        </p:txBody>
      </p:sp>
      <p:sp>
        <p:nvSpPr>
          <p:cNvPr id="2" name="Rettangolo arrotondato 1"/>
          <p:cNvSpPr/>
          <p:nvPr/>
        </p:nvSpPr>
        <p:spPr bwMode="auto">
          <a:xfrm>
            <a:off x="223838" y="2279650"/>
            <a:ext cx="5940425" cy="2232025"/>
          </a:xfrm>
          <a:prstGeom prst="roundRect">
            <a:avLst/>
          </a:prstGeom>
          <a:solidFill>
            <a:schemeClr val="bg1">
              <a:lumMod val="85000"/>
            </a:schemeClr>
          </a:solidFill>
          <a:ln w="9525" cap="flat" cmpd="sng" algn="ctr">
            <a:solidFill>
              <a:schemeClr val="accent1"/>
            </a:solidFill>
            <a:prstDash val="solid"/>
            <a:round/>
            <a:headEnd type="none" w="med" len="med"/>
            <a:tailEnd type="none" w="med" len="med"/>
          </a:ln>
          <a:effectLst/>
        </p:spPr>
        <p:txBody>
          <a:bodyPr tIns="72000" bIns="72000" anchor="ctr"/>
          <a:lstStyle/>
          <a:p>
            <a:pPr indent="-230400">
              <a:lnSpc>
                <a:spcPct val="110000"/>
              </a:lnSpc>
              <a:buClr>
                <a:schemeClr val="bg1"/>
              </a:buClr>
              <a:buFont typeface="Arial" charset="0"/>
              <a:buAutoNum type="alphaLcParenR"/>
              <a:defRPr/>
            </a:pPr>
            <a:r>
              <a:rPr lang="it-IT" sz="1300" i="0" dirty="0">
                <a:solidFill>
                  <a:schemeClr val="tx1"/>
                </a:solidFill>
                <a:latin typeface="+mj-lt"/>
              </a:rPr>
              <a:t>costi promozionali e pubblicitari</a:t>
            </a:r>
          </a:p>
          <a:p>
            <a:pPr indent="-230400">
              <a:lnSpc>
                <a:spcPct val="110000"/>
              </a:lnSpc>
              <a:buClr>
                <a:schemeClr val="bg1"/>
              </a:buClr>
              <a:buFont typeface="Arial" charset="0"/>
              <a:buAutoNum type="alphaLcParenR"/>
              <a:tabLst>
                <a:tab pos="273050" algn="l"/>
              </a:tabLst>
              <a:defRPr/>
            </a:pPr>
            <a:r>
              <a:rPr lang="it-IT" sz="1300" i="0" dirty="0">
                <a:solidFill>
                  <a:schemeClr val="tx1"/>
                </a:solidFill>
                <a:latin typeface="+mj-lt"/>
              </a:rPr>
              <a:t>costi di ricerca e sviluppo</a:t>
            </a:r>
          </a:p>
          <a:p>
            <a:pPr marL="230400" indent="-230400">
              <a:lnSpc>
                <a:spcPct val="110000"/>
              </a:lnSpc>
              <a:buClr>
                <a:schemeClr val="bg1"/>
              </a:buClr>
              <a:buFont typeface="Arial" charset="0"/>
              <a:buAutoNum type="alphaLcParenR"/>
              <a:defRPr/>
            </a:pPr>
            <a:r>
              <a:rPr lang="it-IT" sz="1300" i="0" dirty="0">
                <a:solidFill>
                  <a:schemeClr val="tx1"/>
                </a:solidFill>
                <a:latin typeface="+mj-lt"/>
              </a:rPr>
              <a:t>diritti di brevetto industriale e diritti di utilizzazione delle opere dell’ingegno</a:t>
            </a:r>
          </a:p>
          <a:p>
            <a:pPr marL="230400" indent="-230400">
              <a:lnSpc>
                <a:spcPct val="110000"/>
              </a:lnSpc>
              <a:buClr>
                <a:schemeClr val="bg1"/>
              </a:buClr>
              <a:buFont typeface="Arial" charset="0"/>
              <a:buAutoNum type="alphaLcParenR"/>
              <a:defRPr/>
            </a:pPr>
            <a:r>
              <a:rPr lang="it-IT" sz="1300" i="0" dirty="0">
                <a:solidFill>
                  <a:schemeClr val="tx1"/>
                </a:solidFill>
                <a:latin typeface="+mj-lt"/>
              </a:rPr>
              <a:t>spese per tutelare il “Made in </a:t>
            </a:r>
            <a:r>
              <a:rPr lang="it-IT" sz="1300" i="0" dirty="0" err="1">
                <a:solidFill>
                  <a:schemeClr val="tx1"/>
                </a:solidFill>
                <a:latin typeface="+mj-lt"/>
              </a:rPr>
              <a:t>Italy</a:t>
            </a:r>
            <a:r>
              <a:rPr lang="it-IT" sz="1300" i="0" dirty="0">
                <a:solidFill>
                  <a:schemeClr val="tx1"/>
                </a:solidFill>
                <a:latin typeface="+mj-lt"/>
              </a:rPr>
              <a:t>”, quindi per marchi e brevetti e per l’applicazione della denominazione di origine sui prodotti</a:t>
            </a:r>
          </a:p>
          <a:p>
            <a:pPr marL="230400" indent="-230400">
              <a:lnSpc>
                <a:spcPct val="110000"/>
              </a:lnSpc>
              <a:buClr>
                <a:schemeClr val="bg1"/>
              </a:buClr>
              <a:buFont typeface="Arial" charset="0"/>
              <a:buAutoNum type="alphaLcParenR"/>
              <a:defRPr/>
            </a:pPr>
            <a:r>
              <a:rPr lang="it-IT" sz="1300" i="0" dirty="0">
                <a:solidFill>
                  <a:schemeClr val="tx1"/>
                </a:solidFill>
                <a:latin typeface="+mj-lt"/>
              </a:rPr>
              <a:t>concessioni, licenze, marchi e diritti simili</a:t>
            </a:r>
          </a:p>
          <a:p>
            <a:pPr marL="230400" indent="-230400">
              <a:lnSpc>
                <a:spcPct val="110000"/>
              </a:lnSpc>
              <a:buClr>
                <a:schemeClr val="bg1"/>
              </a:buClr>
              <a:buFont typeface="Arial" charset="0"/>
              <a:buAutoNum type="alphaLcParenR"/>
              <a:defRPr/>
            </a:pPr>
            <a:r>
              <a:rPr lang="it-IT" sz="1300" i="0" dirty="0">
                <a:solidFill>
                  <a:schemeClr val="tx1"/>
                </a:solidFill>
                <a:latin typeface="+mj-lt"/>
              </a:rPr>
              <a:t>spese per partecipare a fiere internazionali tenute in Italia</a:t>
            </a:r>
          </a:p>
          <a:p>
            <a:pPr indent="-230400">
              <a:lnSpc>
                <a:spcPct val="110000"/>
              </a:lnSpc>
              <a:buClr>
                <a:schemeClr val="bg1"/>
              </a:buClr>
              <a:buFont typeface="Arial" charset="0"/>
              <a:buAutoNum type="alphaLcParenR"/>
              <a:defRPr/>
            </a:pPr>
            <a:r>
              <a:rPr lang="it-IT" sz="1300" i="0" dirty="0">
                <a:solidFill>
                  <a:schemeClr val="tx1"/>
                </a:solidFill>
                <a:latin typeface="+mj-lt"/>
              </a:rPr>
              <a:t>spese per partecipare a fiere e mostre all’estero</a:t>
            </a:r>
          </a:p>
        </p:txBody>
      </p:sp>
      <p:sp>
        <p:nvSpPr>
          <p:cNvPr id="11273" name="Rettangolo arrotondato 15"/>
          <p:cNvSpPr>
            <a:spLocks noChangeArrowheads="1"/>
          </p:cNvSpPr>
          <p:nvPr/>
        </p:nvSpPr>
        <p:spPr bwMode="auto">
          <a:xfrm>
            <a:off x="223838" y="4652963"/>
            <a:ext cx="5940425" cy="720725"/>
          </a:xfrm>
          <a:prstGeom prst="roundRect">
            <a:avLst>
              <a:gd name="adj" fmla="val 16667"/>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a:ln>
            <a:noFill/>
          </a:ln>
          <a:extLst/>
        </p:spPr>
        <p:txBody>
          <a:bodyPr tIns="72000" bIns="72000" anchor="ctr"/>
          <a:lstStyle/>
          <a:p>
            <a:pPr marL="228600" indent="-228600">
              <a:lnSpc>
                <a:spcPct val="110000"/>
              </a:lnSpc>
              <a:buClr>
                <a:schemeClr val="bg1"/>
              </a:buClr>
              <a:buFont typeface="Arial" charset="0"/>
              <a:buAutoNum type="alphaLcParenR" startAt="8"/>
              <a:defRPr/>
            </a:pPr>
            <a:r>
              <a:rPr lang="it-IT" sz="1300" i="0" dirty="0">
                <a:solidFill>
                  <a:schemeClr val="bg1"/>
                </a:solidFill>
                <a:latin typeface="+mj-lt"/>
              </a:rPr>
              <a:t>attivo circolante (materie prime, semilavorati), relativo ad operazioni di export</a:t>
            </a:r>
          </a:p>
        </p:txBody>
      </p:sp>
      <p:sp>
        <p:nvSpPr>
          <p:cNvPr id="11274" name="Rettangolo arrotondato 16"/>
          <p:cNvSpPr>
            <a:spLocks noChangeArrowheads="1"/>
          </p:cNvSpPr>
          <p:nvPr/>
        </p:nvSpPr>
        <p:spPr bwMode="auto">
          <a:xfrm>
            <a:off x="250825" y="5516563"/>
            <a:ext cx="5940425" cy="719137"/>
          </a:xfrm>
          <a:prstGeom prst="roundRect">
            <a:avLst>
              <a:gd name="adj" fmla="val 16667"/>
            </a:avLst>
          </a:prstGeom>
          <a:solidFill>
            <a:schemeClr val="bg1">
              <a:lumMod val="65000"/>
            </a:schemeClr>
          </a:solidFill>
          <a:ln>
            <a:noFill/>
          </a:ln>
          <a:extLst/>
        </p:spPr>
        <p:txBody>
          <a:bodyPr tIns="72000" bIns="72000" anchor="ctr"/>
          <a:lstStyle/>
          <a:p>
            <a:pPr marL="228600" indent="-228600">
              <a:lnSpc>
                <a:spcPct val="110000"/>
              </a:lnSpc>
              <a:buClr>
                <a:schemeClr val="bg1"/>
              </a:buClr>
              <a:buFont typeface="Arial" charset="0"/>
              <a:buAutoNum type="alphaLcParenR" startAt="9"/>
              <a:defRPr/>
            </a:pPr>
            <a:r>
              <a:rPr lang="it-IT" sz="1300" i="0" dirty="0">
                <a:solidFill>
                  <a:schemeClr val="tx1"/>
                </a:solidFill>
                <a:latin typeface="+mj-lt"/>
              </a:rPr>
              <a:t>anticipazioni su crediti commerciali export o di contratti di fornitura export (limitatamente all’80% dell’intero costo di produzione/approntamento della/e commessa/e)</a:t>
            </a:r>
          </a:p>
        </p:txBody>
      </p:sp>
      <p:sp>
        <p:nvSpPr>
          <p:cNvPr id="11275" name="AutoShape 103"/>
          <p:cNvSpPr>
            <a:spLocks noChangeArrowheads="1"/>
          </p:cNvSpPr>
          <p:nvPr/>
        </p:nvSpPr>
        <p:spPr bwMode="auto">
          <a:xfrm>
            <a:off x="6202363" y="3178175"/>
            <a:ext cx="492125" cy="436563"/>
          </a:xfrm>
          <a:prstGeom prst="rightArrow">
            <a:avLst>
              <a:gd name="adj1" fmla="val 44204"/>
              <a:gd name="adj2" fmla="val 56332"/>
            </a:avLst>
          </a:prstGeom>
          <a:gradFill rotWithShape="1">
            <a:gsLst>
              <a:gs pos="0">
                <a:srgbClr val="A3A3A3"/>
              </a:gs>
              <a:gs pos="100000">
                <a:srgbClr val="D9D9D9"/>
              </a:gs>
            </a:gsLst>
            <a:lin ang="18900000" scaled="1"/>
          </a:gradFill>
          <a:ln>
            <a:noFill/>
          </a:ln>
          <a:extLst/>
        </p:spPr>
        <p:txBody>
          <a:bodyPr tIns="72000" bIns="72000" anchor="ctr"/>
          <a:lstStyle/>
          <a:p>
            <a:pPr>
              <a:defRPr/>
            </a:pPr>
            <a:endParaRPr lang="it-IT" i="0">
              <a:latin typeface="+mj-lt"/>
            </a:endParaRPr>
          </a:p>
        </p:txBody>
      </p:sp>
      <p:sp>
        <p:nvSpPr>
          <p:cNvPr id="11276" name="AutoShape 103"/>
          <p:cNvSpPr>
            <a:spLocks noChangeArrowheads="1"/>
          </p:cNvSpPr>
          <p:nvPr/>
        </p:nvSpPr>
        <p:spPr bwMode="auto">
          <a:xfrm>
            <a:off x="6202363" y="4795838"/>
            <a:ext cx="492125" cy="436562"/>
          </a:xfrm>
          <a:prstGeom prst="rightArrow">
            <a:avLst>
              <a:gd name="adj1" fmla="val 44204"/>
              <a:gd name="adj2" fmla="val 56332"/>
            </a:avLst>
          </a:prstGeom>
          <a:gradFill rotWithShape="1">
            <a:gsLst>
              <a:gs pos="0">
                <a:srgbClr val="A3A3A3"/>
              </a:gs>
              <a:gs pos="100000">
                <a:srgbClr val="D9D9D9"/>
              </a:gs>
            </a:gsLst>
            <a:lin ang="18900000" scaled="1"/>
          </a:gradFill>
          <a:ln>
            <a:noFill/>
          </a:ln>
          <a:extLst/>
        </p:spPr>
        <p:txBody>
          <a:bodyPr tIns="72000" bIns="72000" anchor="ctr"/>
          <a:lstStyle/>
          <a:p>
            <a:pPr>
              <a:defRPr/>
            </a:pPr>
            <a:endParaRPr lang="it-IT" i="0">
              <a:latin typeface="+mj-lt"/>
            </a:endParaRPr>
          </a:p>
        </p:txBody>
      </p:sp>
      <p:sp>
        <p:nvSpPr>
          <p:cNvPr id="11277" name="AutoShape 103"/>
          <p:cNvSpPr>
            <a:spLocks noChangeArrowheads="1"/>
          </p:cNvSpPr>
          <p:nvPr/>
        </p:nvSpPr>
        <p:spPr bwMode="auto">
          <a:xfrm>
            <a:off x="6229350" y="5657850"/>
            <a:ext cx="492125" cy="436563"/>
          </a:xfrm>
          <a:prstGeom prst="rightArrow">
            <a:avLst>
              <a:gd name="adj1" fmla="val 44204"/>
              <a:gd name="adj2" fmla="val 56332"/>
            </a:avLst>
          </a:prstGeom>
          <a:gradFill rotWithShape="1">
            <a:gsLst>
              <a:gs pos="0">
                <a:srgbClr val="A3A3A3"/>
              </a:gs>
              <a:gs pos="100000">
                <a:srgbClr val="D9D9D9"/>
              </a:gs>
            </a:gsLst>
            <a:lin ang="18900000" scaled="1"/>
          </a:gradFill>
          <a:ln>
            <a:noFill/>
          </a:ln>
          <a:extLst/>
        </p:spPr>
        <p:txBody>
          <a:bodyPr tIns="72000" bIns="72000" anchor="ctr"/>
          <a:lstStyle/>
          <a:p>
            <a:pPr>
              <a:defRPr/>
            </a:pPr>
            <a:endParaRPr lang="it-IT" i="0">
              <a:latin typeface="+mj-lt"/>
            </a:endParaRPr>
          </a:p>
        </p:txBody>
      </p:sp>
      <p:sp>
        <p:nvSpPr>
          <p:cNvPr id="11278" name="CasellaDiTesto 4"/>
          <p:cNvSpPr txBox="1">
            <a:spLocks noChangeArrowheads="1"/>
          </p:cNvSpPr>
          <p:nvPr/>
        </p:nvSpPr>
        <p:spPr bwMode="auto">
          <a:xfrm>
            <a:off x="6689725" y="3141663"/>
            <a:ext cx="2274888" cy="522287"/>
          </a:xfrm>
          <a:prstGeom prst="rect">
            <a:avLst/>
          </a:prstGeom>
          <a:noFill/>
          <a:ln>
            <a:noFill/>
          </a:ln>
          <a:extLst/>
        </p:spPr>
        <p:txBody>
          <a:bodyPr>
            <a:spAutoFit/>
          </a:bodyPr>
          <a:lstStyle>
            <a:lvl1pPr eaLnBrk="0" hangingPunct="0">
              <a:defRPr sz="2000" b="1">
                <a:solidFill>
                  <a:srgbClr val="003366"/>
                </a:solidFill>
                <a:latin typeface="Arial" charset="0"/>
              </a:defRPr>
            </a:lvl1pPr>
            <a:lvl2pPr marL="742950" indent="-285750" eaLnBrk="0" hangingPunct="0">
              <a:defRPr sz="2000" b="1">
                <a:solidFill>
                  <a:srgbClr val="003366"/>
                </a:solidFill>
                <a:latin typeface="Arial" charset="0"/>
              </a:defRPr>
            </a:lvl2pPr>
            <a:lvl3pPr marL="1143000" indent="-228600" eaLnBrk="0" hangingPunct="0">
              <a:defRPr sz="2000" b="1">
                <a:solidFill>
                  <a:srgbClr val="003366"/>
                </a:solidFill>
                <a:latin typeface="Arial" charset="0"/>
              </a:defRPr>
            </a:lvl3pPr>
            <a:lvl4pPr marL="1600200" indent="-228600" eaLnBrk="0" hangingPunct="0">
              <a:defRPr sz="2000" b="1">
                <a:solidFill>
                  <a:srgbClr val="003366"/>
                </a:solidFill>
                <a:latin typeface="Arial" charset="0"/>
              </a:defRPr>
            </a:lvl4pPr>
            <a:lvl5pPr marL="2057400" indent="-228600" eaLnBrk="0" hangingPunct="0">
              <a:defRPr sz="2000" b="1">
                <a:solidFill>
                  <a:srgbClr val="003366"/>
                </a:solidFill>
                <a:latin typeface="Arial" charset="0"/>
              </a:defRPr>
            </a:lvl5pPr>
            <a:lvl6pPr marL="25146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6pPr>
            <a:lvl7pPr marL="29718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7pPr>
            <a:lvl8pPr marL="34290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8pPr>
            <a:lvl9pPr marL="38862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9pPr>
          </a:lstStyle>
          <a:p>
            <a:pPr eaLnBrk="1" hangingPunct="1">
              <a:defRPr/>
            </a:pPr>
            <a:r>
              <a:rPr lang="it-IT" sz="1600" b="0" i="0" dirty="0">
                <a:solidFill>
                  <a:srgbClr val="666666"/>
                </a:solidFill>
                <a:latin typeface="+mj-lt"/>
              </a:rPr>
              <a:t>Internazionalizzazione</a:t>
            </a:r>
          </a:p>
          <a:p>
            <a:pPr eaLnBrk="1" hangingPunct="1">
              <a:defRPr/>
            </a:pPr>
            <a:r>
              <a:rPr lang="it-IT" sz="1200" b="0" i="0" dirty="0">
                <a:solidFill>
                  <a:srgbClr val="C00000"/>
                </a:solidFill>
                <a:latin typeface="+mj-lt"/>
              </a:rPr>
              <a:t>Costi R&amp;D non capitalizzati</a:t>
            </a:r>
          </a:p>
        </p:txBody>
      </p:sp>
      <p:sp>
        <p:nvSpPr>
          <p:cNvPr id="11279" name="CasellaDiTesto 25"/>
          <p:cNvSpPr txBox="1">
            <a:spLocks noChangeArrowheads="1"/>
          </p:cNvSpPr>
          <p:nvPr/>
        </p:nvSpPr>
        <p:spPr bwMode="auto">
          <a:xfrm>
            <a:off x="6694488" y="4659313"/>
            <a:ext cx="2274887" cy="708025"/>
          </a:xfrm>
          <a:prstGeom prst="rect">
            <a:avLst/>
          </a:prstGeom>
          <a:noFill/>
          <a:ln>
            <a:noFill/>
          </a:ln>
          <a:extLst/>
        </p:spPr>
        <p:txBody>
          <a:bodyPr>
            <a:spAutoFit/>
          </a:bodyPr>
          <a:lstStyle>
            <a:lvl1pPr eaLnBrk="0" hangingPunct="0">
              <a:defRPr sz="2000" b="1">
                <a:solidFill>
                  <a:srgbClr val="003366"/>
                </a:solidFill>
                <a:latin typeface="Arial" charset="0"/>
              </a:defRPr>
            </a:lvl1pPr>
            <a:lvl2pPr marL="742950" indent="-285750" eaLnBrk="0" hangingPunct="0">
              <a:defRPr sz="2000" b="1">
                <a:solidFill>
                  <a:srgbClr val="003366"/>
                </a:solidFill>
                <a:latin typeface="Arial" charset="0"/>
              </a:defRPr>
            </a:lvl2pPr>
            <a:lvl3pPr marL="1143000" indent="-228600" eaLnBrk="0" hangingPunct="0">
              <a:defRPr sz="2000" b="1">
                <a:solidFill>
                  <a:srgbClr val="003366"/>
                </a:solidFill>
                <a:latin typeface="Arial" charset="0"/>
              </a:defRPr>
            </a:lvl3pPr>
            <a:lvl4pPr marL="1600200" indent="-228600" eaLnBrk="0" hangingPunct="0">
              <a:defRPr sz="2000" b="1">
                <a:solidFill>
                  <a:srgbClr val="003366"/>
                </a:solidFill>
                <a:latin typeface="Arial" charset="0"/>
              </a:defRPr>
            </a:lvl4pPr>
            <a:lvl5pPr marL="2057400" indent="-228600" eaLnBrk="0" hangingPunct="0">
              <a:defRPr sz="2000" b="1">
                <a:solidFill>
                  <a:srgbClr val="003366"/>
                </a:solidFill>
                <a:latin typeface="Arial" charset="0"/>
              </a:defRPr>
            </a:lvl5pPr>
            <a:lvl6pPr marL="25146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6pPr>
            <a:lvl7pPr marL="29718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7pPr>
            <a:lvl8pPr marL="34290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8pPr>
            <a:lvl9pPr marL="38862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9pPr>
          </a:lstStyle>
          <a:p>
            <a:pPr eaLnBrk="1" hangingPunct="1">
              <a:defRPr/>
            </a:pPr>
            <a:r>
              <a:rPr lang="it-IT" sz="1600" b="0" i="0" dirty="0">
                <a:solidFill>
                  <a:srgbClr val="666666"/>
                </a:solidFill>
                <a:latin typeface="+mj-lt"/>
              </a:rPr>
              <a:t>Internazionalizzazione</a:t>
            </a:r>
          </a:p>
          <a:p>
            <a:pPr algn="just" eaLnBrk="1" hangingPunct="1">
              <a:defRPr/>
            </a:pPr>
            <a:r>
              <a:rPr lang="it-IT" sz="1200" b="0" i="0" dirty="0">
                <a:solidFill>
                  <a:srgbClr val="C00000"/>
                </a:solidFill>
                <a:latin typeface="+mj-lt"/>
              </a:rPr>
              <a:t>No limite 20% dell’importo del finanziamento</a:t>
            </a:r>
          </a:p>
        </p:txBody>
      </p:sp>
      <p:sp>
        <p:nvSpPr>
          <p:cNvPr id="11280" name="CasellaDiTesto 26"/>
          <p:cNvSpPr txBox="1">
            <a:spLocks noChangeArrowheads="1"/>
          </p:cNvSpPr>
          <p:nvPr/>
        </p:nvSpPr>
        <p:spPr bwMode="auto">
          <a:xfrm>
            <a:off x="6715125" y="5516563"/>
            <a:ext cx="2274888" cy="708025"/>
          </a:xfrm>
          <a:prstGeom prst="rect">
            <a:avLst/>
          </a:prstGeom>
          <a:noFill/>
          <a:ln>
            <a:noFill/>
          </a:ln>
          <a:extLst/>
        </p:spPr>
        <p:txBody>
          <a:bodyPr>
            <a:spAutoFit/>
          </a:bodyPr>
          <a:lstStyle>
            <a:lvl1pPr eaLnBrk="0" hangingPunct="0">
              <a:defRPr sz="2000" b="1">
                <a:solidFill>
                  <a:srgbClr val="003366"/>
                </a:solidFill>
                <a:latin typeface="Arial" charset="0"/>
              </a:defRPr>
            </a:lvl1pPr>
            <a:lvl2pPr marL="742950" indent="-285750" eaLnBrk="0" hangingPunct="0">
              <a:defRPr sz="2000" b="1">
                <a:solidFill>
                  <a:srgbClr val="003366"/>
                </a:solidFill>
                <a:latin typeface="Arial" charset="0"/>
              </a:defRPr>
            </a:lvl2pPr>
            <a:lvl3pPr marL="1143000" indent="-228600" eaLnBrk="0" hangingPunct="0">
              <a:defRPr sz="2000" b="1">
                <a:solidFill>
                  <a:srgbClr val="003366"/>
                </a:solidFill>
                <a:latin typeface="Arial" charset="0"/>
              </a:defRPr>
            </a:lvl3pPr>
            <a:lvl4pPr marL="1600200" indent="-228600" eaLnBrk="0" hangingPunct="0">
              <a:defRPr sz="2000" b="1">
                <a:solidFill>
                  <a:srgbClr val="003366"/>
                </a:solidFill>
                <a:latin typeface="Arial" charset="0"/>
              </a:defRPr>
            </a:lvl4pPr>
            <a:lvl5pPr marL="2057400" indent="-228600" eaLnBrk="0" hangingPunct="0">
              <a:defRPr sz="2000" b="1">
                <a:solidFill>
                  <a:srgbClr val="003366"/>
                </a:solidFill>
                <a:latin typeface="Arial" charset="0"/>
              </a:defRPr>
            </a:lvl5pPr>
            <a:lvl6pPr marL="25146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6pPr>
            <a:lvl7pPr marL="29718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7pPr>
            <a:lvl8pPr marL="34290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8pPr>
            <a:lvl9pPr marL="3886200" indent="-228600" algn="ctr" eaLnBrk="0" fontAlgn="base" hangingPunct="0">
              <a:spcBef>
                <a:spcPct val="20000"/>
              </a:spcBef>
              <a:spcAft>
                <a:spcPct val="0"/>
              </a:spcAft>
              <a:buClr>
                <a:srgbClr val="262640"/>
              </a:buClr>
              <a:buFont typeface="Wingdings" pitchFamily="2" charset="2"/>
              <a:defRPr sz="2000" b="1">
                <a:solidFill>
                  <a:srgbClr val="003366"/>
                </a:solidFill>
                <a:latin typeface="Arial" charset="0"/>
              </a:defRPr>
            </a:lvl9pPr>
          </a:lstStyle>
          <a:p>
            <a:pPr eaLnBrk="1" hangingPunct="1">
              <a:defRPr/>
            </a:pPr>
            <a:r>
              <a:rPr lang="it-IT" sz="1600" b="0" i="0" dirty="0" err="1">
                <a:solidFill>
                  <a:srgbClr val="666666"/>
                </a:solidFill>
                <a:latin typeface="+mj-lt"/>
              </a:rPr>
              <a:t>Pre-shipment</a:t>
            </a:r>
            <a:endParaRPr lang="it-IT" sz="1600" b="0" i="0" dirty="0">
              <a:solidFill>
                <a:srgbClr val="666666"/>
              </a:solidFill>
              <a:latin typeface="+mj-lt"/>
            </a:endParaRPr>
          </a:p>
          <a:p>
            <a:pPr algn="just" eaLnBrk="1" hangingPunct="1">
              <a:defRPr/>
            </a:pPr>
            <a:r>
              <a:rPr lang="it-IT" sz="1200" b="0" i="0" dirty="0">
                <a:solidFill>
                  <a:srgbClr val="C00000"/>
                </a:solidFill>
                <a:latin typeface="+mj-lt"/>
              </a:rPr>
              <a:t>Inclusione di anticipazioni su crediti commerciali export</a:t>
            </a:r>
          </a:p>
        </p:txBody>
      </p:sp>
      <p:sp>
        <p:nvSpPr>
          <p:cNvPr id="133134"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0DC568A3-ABBA-411A-A719-CEFC3CC34467}" type="slidenum">
              <a:rPr lang="it-IT" sz="1800" i="0">
                <a:solidFill>
                  <a:srgbClr val="FFFFFF"/>
                </a:solidFill>
                <a:latin typeface="Trebuchet MS" pitchFamily="34" charset="0"/>
              </a:rPr>
              <a:pPr algn="ctr" defTabSz="914400"/>
              <a:t>18</a:t>
            </a:fld>
            <a:endParaRPr lang="it-IT" sz="1800" i="0">
              <a:solidFill>
                <a:srgbClr val="FFFFFF"/>
              </a:solidFill>
              <a:latin typeface="Trebuchet MS" pitchFamily="34" charset="0"/>
            </a:endParaRPr>
          </a:p>
        </p:txBody>
      </p:sp>
      <p:sp>
        <p:nvSpPr>
          <p:cNvPr id="133135" name="Segnaposto numero diapositiva 3"/>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2F207DDB-E1C7-4DA6-81AF-622E7798EFAC}" type="slidenum">
              <a:rPr lang="it-IT" sz="1800" i="0">
                <a:solidFill>
                  <a:srgbClr val="FFFFFF"/>
                </a:solidFill>
                <a:latin typeface="Trebuchet MS" pitchFamily="34" charset="0"/>
              </a:rPr>
              <a:pPr algn="ctr"/>
              <a:t>18</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C2E91D8D-30A9-4D0C-B45C-31B9158F0528}" type="slidenum">
              <a:rPr lang="it-IT" sz="1800" i="0">
                <a:solidFill>
                  <a:srgbClr val="FFFFFF"/>
                </a:solidFill>
                <a:latin typeface="Trebuchet MS" pitchFamily="34" charset="0"/>
              </a:rPr>
              <a:pPr algn="ctr" defTabSz="914400"/>
              <a:t>19</a:t>
            </a:fld>
            <a:endParaRPr lang="it-IT" sz="1800" i="0">
              <a:solidFill>
                <a:srgbClr val="FFFFFF"/>
              </a:solidFill>
              <a:latin typeface="Trebuchet MS" pitchFamily="34" charset="0"/>
            </a:endParaRPr>
          </a:p>
        </p:txBody>
      </p:sp>
      <p:sp>
        <p:nvSpPr>
          <p:cNvPr id="135170" name="AutoShape 3"/>
          <p:cNvSpPr>
            <a:spLocks noChangeArrowheads="1"/>
          </p:cNvSpPr>
          <p:nvPr/>
        </p:nvSpPr>
        <p:spPr bwMode="auto">
          <a:xfrm rot="5400000">
            <a:off x="2710656" y="286146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5171" name="AutoShape 4"/>
          <p:cNvSpPr>
            <a:spLocks noChangeArrowheads="1"/>
          </p:cNvSpPr>
          <p:nvPr/>
        </p:nvSpPr>
        <p:spPr bwMode="auto">
          <a:xfrm rot="5400000">
            <a:off x="2710657" y="3469481"/>
            <a:ext cx="360362"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5172" name="AutoShape 5"/>
          <p:cNvSpPr>
            <a:spLocks noChangeArrowheads="1"/>
          </p:cNvSpPr>
          <p:nvPr/>
        </p:nvSpPr>
        <p:spPr bwMode="auto">
          <a:xfrm rot="5400000">
            <a:off x="2710657" y="4075906"/>
            <a:ext cx="360362"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5173" name="AutoShape 6"/>
          <p:cNvSpPr>
            <a:spLocks noChangeArrowheads="1"/>
          </p:cNvSpPr>
          <p:nvPr/>
        </p:nvSpPr>
        <p:spPr bwMode="auto">
          <a:xfrm rot="5400000">
            <a:off x="2710656" y="467121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5174" name="AutoShape 7"/>
          <p:cNvSpPr>
            <a:spLocks noChangeArrowheads="1"/>
          </p:cNvSpPr>
          <p:nvPr/>
        </p:nvSpPr>
        <p:spPr bwMode="auto">
          <a:xfrm rot="5400000">
            <a:off x="2710656" y="531891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5175" name="AutoShape 8"/>
          <p:cNvSpPr>
            <a:spLocks noChangeArrowheads="1"/>
          </p:cNvSpPr>
          <p:nvPr/>
        </p:nvSpPr>
        <p:spPr bwMode="auto">
          <a:xfrm>
            <a:off x="250825" y="2025650"/>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90000"/>
              </a:lnSpc>
              <a:tabLst>
                <a:tab pos="628650" algn="l"/>
              </a:tabLst>
            </a:pPr>
            <a:r>
              <a:rPr lang="it-IT" sz="1600" b="1" i="0">
                <a:solidFill>
                  <a:schemeClr val="bg1"/>
                </a:solidFill>
                <a:latin typeface="Trebuchet MS" pitchFamily="34" charset="0"/>
              </a:rPr>
              <a:t>MUTUO </a:t>
            </a:r>
          </a:p>
          <a:p>
            <a:pPr algn="ctr" defTabSz="914400">
              <a:lnSpc>
                <a:spcPct val="90000"/>
              </a:lnSpc>
              <a:tabLst>
                <a:tab pos="628650" algn="l"/>
              </a:tabLst>
            </a:pPr>
            <a:r>
              <a:rPr lang="it-IT" sz="1600" b="1" i="0">
                <a:solidFill>
                  <a:schemeClr val="bg1"/>
                </a:solidFill>
                <a:latin typeface="Trebuchet MS" pitchFamily="34" charset="0"/>
              </a:rPr>
              <a:t>CHIROGRAFARIO </a:t>
            </a:r>
          </a:p>
        </p:txBody>
      </p:sp>
      <p:sp>
        <p:nvSpPr>
          <p:cNvPr id="135176" name="AutoShape 9"/>
          <p:cNvSpPr>
            <a:spLocks noChangeArrowheads="1"/>
          </p:cNvSpPr>
          <p:nvPr/>
        </p:nvSpPr>
        <p:spPr bwMode="auto">
          <a:xfrm>
            <a:off x="268288" y="2635250"/>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150000"/>
              </a:lnSpc>
              <a:tabLst>
                <a:tab pos="628650" algn="l"/>
              </a:tabLst>
            </a:pPr>
            <a:r>
              <a:rPr lang="it-IT" sz="1600" b="1" i="0">
                <a:solidFill>
                  <a:schemeClr val="bg1"/>
                </a:solidFill>
                <a:latin typeface="Trebuchet MS" pitchFamily="34" charset="0"/>
              </a:rPr>
              <a:t>IMPORTO GARANTITO </a:t>
            </a:r>
          </a:p>
        </p:txBody>
      </p:sp>
      <p:sp>
        <p:nvSpPr>
          <p:cNvPr id="135177" name="AutoShape 10"/>
          <p:cNvSpPr>
            <a:spLocks noChangeArrowheads="1"/>
          </p:cNvSpPr>
          <p:nvPr/>
        </p:nvSpPr>
        <p:spPr bwMode="auto">
          <a:xfrm>
            <a:off x="268288" y="3246438"/>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75000"/>
              </a:lnSpc>
              <a:tabLst>
                <a:tab pos="628650" algn="l"/>
              </a:tabLst>
            </a:pPr>
            <a:endParaRPr lang="it-IT" sz="1600" b="1" i="0">
              <a:solidFill>
                <a:schemeClr val="bg1"/>
              </a:solidFill>
              <a:latin typeface="Trebuchet MS" pitchFamily="34" charset="0"/>
            </a:endParaRPr>
          </a:p>
          <a:p>
            <a:pPr algn="ctr" defTabSz="914400">
              <a:lnSpc>
                <a:spcPct val="75000"/>
              </a:lnSpc>
              <a:tabLst>
                <a:tab pos="628650" algn="l"/>
              </a:tabLst>
            </a:pPr>
            <a:r>
              <a:rPr lang="it-IT" sz="1600" b="1" i="0">
                <a:solidFill>
                  <a:schemeClr val="bg1"/>
                </a:solidFill>
                <a:latin typeface="Trebuchet MS" pitchFamily="34" charset="0"/>
              </a:rPr>
              <a:t>EROGAZIONE</a:t>
            </a:r>
          </a:p>
        </p:txBody>
      </p:sp>
      <p:sp>
        <p:nvSpPr>
          <p:cNvPr id="135178" name="AutoShape 11"/>
          <p:cNvSpPr>
            <a:spLocks noChangeArrowheads="1"/>
          </p:cNvSpPr>
          <p:nvPr/>
        </p:nvSpPr>
        <p:spPr bwMode="auto">
          <a:xfrm>
            <a:off x="268288" y="3852863"/>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160000"/>
              </a:lnSpc>
              <a:tabLst>
                <a:tab pos="628650" algn="l"/>
              </a:tabLst>
            </a:pPr>
            <a:r>
              <a:rPr lang="it-IT" sz="1600" b="1" i="0">
                <a:solidFill>
                  <a:schemeClr val="bg1"/>
                </a:solidFill>
                <a:latin typeface="Trebuchet MS" pitchFamily="34" charset="0"/>
              </a:rPr>
              <a:t>PRE AMMORTAMENTO</a:t>
            </a:r>
          </a:p>
        </p:txBody>
      </p:sp>
      <p:sp>
        <p:nvSpPr>
          <p:cNvPr id="135179" name="AutoShape 12"/>
          <p:cNvSpPr>
            <a:spLocks noChangeArrowheads="1"/>
          </p:cNvSpPr>
          <p:nvPr/>
        </p:nvSpPr>
        <p:spPr bwMode="auto">
          <a:xfrm>
            <a:off x="268288" y="4479925"/>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90000"/>
              </a:lnSpc>
              <a:tabLst>
                <a:tab pos="628650" algn="l"/>
              </a:tabLst>
            </a:pPr>
            <a:r>
              <a:rPr lang="it-IT" sz="1600" b="1" i="0">
                <a:solidFill>
                  <a:schemeClr val="bg1"/>
                </a:solidFill>
                <a:latin typeface="Trebuchet MS" pitchFamily="34" charset="0"/>
              </a:rPr>
              <a:t>AMMORTAMENTO</a:t>
            </a:r>
          </a:p>
          <a:p>
            <a:pPr algn="ctr" defTabSz="914400">
              <a:lnSpc>
                <a:spcPct val="90000"/>
              </a:lnSpc>
              <a:tabLst>
                <a:tab pos="628650" algn="l"/>
              </a:tabLst>
            </a:pPr>
            <a:r>
              <a:rPr lang="it-IT" sz="1600" b="1" i="0">
                <a:solidFill>
                  <a:schemeClr val="bg1"/>
                </a:solidFill>
                <a:latin typeface="Trebuchet MS" pitchFamily="34" charset="0"/>
              </a:rPr>
              <a:t>E DURATA MUTUI</a:t>
            </a:r>
          </a:p>
        </p:txBody>
      </p:sp>
      <p:sp>
        <p:nvSpPr>
          <p:cNvPr id="135180" name="AutoShape 13"/>
          <p:cNvSpPr>
            <a:spLocks noChangeArrowheads="1"/>
          </p:cNvSpPr>
          <p:nvPr/>
        </p:nvSpPr>
        <p:spPr bwMode="auto">
          <a:xfrm>
            <a:off x="268288" y="5110163"/>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90000"/>
              </a:lnSpc>
              <a:tabLst>
                <a:tab pos="628650" algn="l"/>
              </a:tabLst>
            </a:pPr>
            <a:r>
              <a:rPr lang="it-IT" sz="1600" b="1" i="0">
                <a:solidFill>
                  <a:schemeClr val="bg1"/>
                </a:solidFill>
                <a:latin typeface="Trebuchet MS" pitchFamily="34" charset="0"/>
              </a:rPr>
              <a:t>IMPORTO MINIMO </a:t>
            </a:r>
          </a:p>
          <a:p>
            <a:pPr algn="ctr" defTabSz="914400">
              <a:lnSpc>
                <a:spcPct val="90000"/>
              </a:lnSpc>
              <a:tabLst>
                <a:tab pos="628650" algn="l"/>
              </a:tabLst>
            </a:pPr>
            <a:r>
              <a:rPr lang="it-IT" sz="1600" b="1" i="0">
                <a:solidFill>
                  <a:schemeClr val="bg1"/>
                </a:solidFill>
                <a:latin typeface="Trebuchet MS" pitchFamily="34" charset="0"/>
              </a:rPr>
              <a:t>E MASSIMO</a:t>
            </a:r>
          </a:p>
          <a:p>
            <a:pPr algn="ctr" defTabSz="914400">
              <a:lnSpc>
                <a:spcPct val="90000"/>
              </a:lnSpc>
              <a:tabLst>
                <a:tab pos="628650" algn="l"/>
              </a:tabLst>
            </a:pPr>
            <a:endParaRPr lang="it-IT" sz="1600" b="1" i="0">
              <a:solidFill>
                <a:schemeClr val="bg1"/>
              </a:solidFill>
              <a:latin typeface="Trebuchet MS" pitchFamily="34" charset="0"/>
            </a:endParaRPr>
          </a:p>
        </p:txBody>
      </p:sp>
      <p:sp>
        <p:nvSpPr>
          <p:cNvPr id="135181" name="AutoShape 14"/>
          <p:cNvSpPr>
            <a:spLocks noChangeArrowheads="1"/>
          </p:cNvSpPr>
          <p:nvPr/>
        </p:nvSpPr>
        <p:spPr bwMode="auto">
          <a:xfrm rot="5400000">
            <a:off x="2710657" y="2259806"/>
            <a:ext cx="360362"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5182" name="AutoShape 15"/>
          <p:cNvSpPr>
            <a:spLocks noChangeArrowheads="1"/>
          </p:cNvSpPr>
          <p:nvPr/>
        </p:nvSpPr>
        <p:spPr bwMode="auto">
          <a:xfrm>
            <a:off x="3062288" y="2025650"/>
            <a:ext cx="5905500" cy="576263"/>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Eventuali garanzie personali o reali a discrezione della </a:t>
            </a:r>
          </a:p>
          <a:p>
            <a:pPr algn="just" defTabSz="914400">
              <a:lnSpc>
                <a:spcPct val="90000"/>
              </a:lnSpc>
            </a:pPr>
            <a:r>
              <a:rPr lang="it-IT" sz="1600" i="0">
                <a:solidFill>
                  <a:schemeClr val="bg2"/>
                </a:solidFill>
                <a:latin typeface="Trebuchet MS" pitchFamily="34" charset="0"/>
              </a:rPr>
              <a:t>Banca erogante a richiesta di SACE</a:t>
            </a:r>
          </a:p>
        </p:txBody>
      </p:sp>
      <p:sp>
        <p:nvSpPr>
          <p:cNvPr id="135183" name="AutoShape 16"/>
          <p:cNvSpPr>
            <a:spLocks noChangeArrowheads="1"/>
          </p:cNvSpPr>
          <p:nvPr/>
        </p:nvSpPr>
        <p:spPr bwMode="auto">
          <a:xfrm>
            <a:off x="3062288" y="2635250"/>
            <a:ext cx="5902325" cy="576263"/>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Garanzia a prima richiesta sul capitale ed interessi </a:t>
            </a:r>
          </a:p>
          <a:p>
            <a:pPr algn="just" defTabSz="914400">
              <a:lnSpc>
                <a:spcPct val="90000"/>
              </a:lnSpc>
            </a:pPr>
            <a:endParaRPr lang="it-IT" sz="1200" i="0">
              <a:solidFill>
                <a:schemeClr val="bg2"/>
              </a:solidFill>
              <a:latin typeface="Trebuchet MS" pitchFamily="34" charset="0"/>
            </a:endParaRPr>
          </a:p>
        </p:txBody>
      </p:sp>
      <p:sp>
        <p:nvSpPr>
          <p:cNvPr id="135184" name="AutoShape 17"/>
          <p:cNvSpPr>
            <a:spLocks noChangeArrowheads="1"/>
          </p:cNvSpPr>
          <p:nvPr/>
        </p:nvSpPr>
        <p:spPr bwMode="auto">
          <a:xfrm>
            <a:off x="3062288" y="3246438"/>
            <a:ext cx="5902325" cy="576262"/>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In un’unica soluzione</a:t>
            </a:r>
          </a:p>
        </p:txBody>
      </p:sp>
      <p:sp>
        <p:nvSpPr>
          <p:cNvPr id="135185" name="AutoShape 19"/>
          <p:cNvSpPr>
            <a:spLocks noChangeArrowheads="1"/>
          </p:cNvSpPr>
          <p:nvPr/>
        </p:nvSpPr>
        <p:spPr bwMode="auto">
          <a:xfrm>
            <a:off x="3062288" y="4465638"/>
            <a:ext cx="5902325" cy="576262"/>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500" i="0">
                <a:solidFill>
                  <a:schemeClr val="bg2"/>
                </a:solidFill>
                <a:latin typeface="Trebuchet MS" pitchFamily="34" charset="0"/>
              </a:rPr>
              <a:t>Con cadenze trimestrali.</a:t>
            </a:r>
          </a:p>
          <a:p>
            <a:pPr algn="just" defTabSz="914400">
              <a:lnSpc>
                <a:spcPct val="90000"/>
              </a:lnSpc>
            </a:pPr>
            <a:r>
              <a:rPr lang="it-IT" sz="1500" i="0">
                <a:solidFill>
                  <a:schemeClr val="bg2"/>
                </a:solidFill>
                <a:latin typeface="Trebuchet MS" pitchFamily="34" charset="0"/>
              </a:rPr>
              <a:t>Massimo 18  mesi meno un giorno. </a:t>
            </a:r>
          </a:p>
          <a:p>
            <a:pPr algn="just" defTabSz="914400">
              <a:lnSpc>
                <a:spcPct val="90000"/>
              </a:lnSpc>
            </a:pPr>
            <a:r>
              <a:rPr lang="it-IT" sz="1500" i="0">
                <a:solidFill>
                  <a:schemeClr val="bg2"/>
                </a:solidFill>
                <a:latin typeface="Trebuchet MS" pitchFamily="34" charset="0"/>
              </a:rPr>
              <a:t>Il premio assicurativo è pagato solo su base </a:t>
            </a:r>
            <a:r>
              <a:rPr lang="it-IT" sz="1500">
                <a:solidFill>
                  <a:schemeClr val="bg2"/>
                </a:solidFill>
                <a:latin typeface="Trebuchet MS" pitchFamily="34" charset="0"/>
              </a:rPr>
              <a:t>“up-front”  </a:t>
            </a:r>
          </a:p>
        </p:txBody>
      </p:sp>
      <p:sp>
        <p:nvSpPr>
          <p:cNvPr id="135186" name="AutoShape 20"/>
          <p:cNvSpPr>
            <a:spLocks noChangeArrowheads="1"/>
          </p:cNvSpPr>
          <p:nvPr/>
        </p:nvSpPr>
        <p:spPr bwMode="auto">
          <a:xfrm>
            <a:off x="3062288" y="5081588"/>
            <a:ext cx="5902325" cy="576262"/>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 Importo minimo ammesso:           200.000    euro</a:t>
            </a:r>
          </a:p>
          <a:p>
            <a:pPr algn="just" defTabSz="914400">
              <a:lnSpc>
                <a:spcPct val="90000"/>
              </a:lnSpc>
            </a:pPr>
            <a:r>
              <a:rPr lang="it-IT" sz="1600" i="0">
                <a:solidFill>
                  <a:schemeClr val="bg2"/>
                </a:solidFill>
                <a:latin typeface="Trebuchet MS" pitchFamily="34" charset="0"/>
              </a:rPr>
              <a:t> Importo massimo ammesso:       1.500.000    euro</a:t>
            </a:r>
          </a:p>
        </p:txBody>
      </p:sp>
      <p:sp>
        <p:nvSpPr>
          <p:cNvPr id="135187" name="AutoShape 21"/>
          <p:cNvSpPr>
            <a:spLocks noChangeArrowheads="1"/>
          </p:cNvSpPr>
          <p:nvPr/>
        </p:nvSpPr>
        <p:spPr bwMode="auto">
          <a:xfrm rot="5400000">
            <a:off x="2717006" y="5966619"/>
            <a:ext cx="360363" cy="180975"/>
          </a:xfrm>
          <a:prstGeom prst="triangle">
            <a:avLst>
              <a:gd name="adj" fmla="val 50000"/>
            </a:avLst>
          </a:prstGeom>
          <a:solidFill>
            <a:srgbClr val="C00000">
              <a:alpha val="54117"/>
            </a:srgbClr>
          </a:solidFill>
          <a:ln w="9525" algn="ctr">
            <a:noFill/>
            <a:miter lim="800000"/>
            <a:headEnd/>
            <a:tailEnd/>
          </a:ln>
        </p:spPr>
        <p:txBody>
          <a:bodyPr rot="10800000" vert="eaVert" tIns="72000" bIns="72000" anchor="ctr"/>
          <a:lstStyle/>
          <a:p>
            <a:pPr algn="just" defTabSz="914400">
              <a:lnSpc>
                <a:spcPct val="80000"/>
              </a:lnSpc>
            </a:pPr>
            <a:endParaRPr lang="it-IT" sz="1600" i="0">
              <a:solidFill>
                <a:schemeClr val="bg2"/>
              </a:solidFill>
              <a:latin typeface="Trebuchet MS" pitchFamily="34" charset="0"/>
            </a:endParaRPr>
          </a:p>
        </p:txBody>
      </p:sp>
      <p:sp>
        <p:nvSpPr>
          <p:cNvPr id="135188" name="AutoShape 22"/>
          <p:cNvSpPr>
            <a:spLocks noChangeArrowheads="1"/>
          </p:cNvSpPr>
          <p:nvPr/>
        </p:nvSpPr>
        <p:spPr bwMode="auto">
          <a:xfrm>
            <a:off x="285750" y="5724525"/>
            <a:ext cx="2482850" cy="542925"/>
          </a:xfrm>
          <a:prstGeom prst="roundRect">
            <a:avLst>
              <a:gd name="adj" fmla="val 7366"/>
            </a:avLst>
          </a:prstGeom>
          <a:solidFill>
            <a:schemeClr val="bg2"/>
          </a:solidFill>
          <a:ln w="9525" algn="ctr">
            <a:noFill/>
            <a:round/>
            <a:headEnd/>
            <a:tailEnd/>
          </a:ln>
        </p:spPr>
        <p:txBody>
          <a:bodyPr lIns="90000"/>
          <a:lstStyle/>
          <a:p>
            <a:pPr algn="ctr" defTabSz="914400">
              <a:lnSpc>
                <a:spcPct val="150000"/>
              </a:lnSpc>
              <a:tabLst>
                <a:tab pos="628650" algn="l"/>
              </a:tabLst>
            </a:pPr>
            <a:r>
              <a:rPr lang="it-IT" sz="1600" b="1" i="0">
                <a:solidFill>
                  <a:schemeClr val="bg1"/>
                </a:solidFill>
                <a:latin typeface="Trebuchet MS" pitchFamily="34" charset="0"/>
              </a:rPr>
              <a:t>REMUNERAZIONE</a:t>
            </a:r>
          </a:p>
          <a:p>
            <a:pPr algn="ctr" defTabSz="914400">
              <a:lnSpc>
                <a:spcPct val="75000"/>
              </a:lnSpc>
              <a:tabLst>
                <a:tab pos="628650" algn="l"/>
              </a:tabLst>
            </a:pPr>
            <a:endParaRPr lang="it-IT" sz="1600" b="1" i="0">
              <a:solidFill>
                <a:schemeClr val="bg1"/>
              </a:solidFill>
              <a:latin typeface="Trebuchet MS" pitchFamily="34" charset="0"/>
            </a:endParaRPr>
          </a:p>
        </p:txBody>
      </p:sp>
      <p:sp>
        <p:nvSpPr>
          <p:cNvPr id="135189" name="AutoShape 23"/>
          <p:cNvSpPr>
            <a:spLocks noChangeArrowheads="1"/>
          </p:cNvSpPr>
          <p:nvPr/>
        </p:nvSpPr>
        <p:spPr bwMode="auto">
          <a:xfrm>
            <a:off x="3059113" y="5705475"/>
            <a:ext cx="5905500" cy="576263"/>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Tasso variabile:	Euribor trimestrale  </a:t>
            </a:r>
          </a:p>
          <a:p>
            <a:pPr algn="just" defTabSz="914400">
              <a:lnSpc>
                <a:spcPct val="90000"/>
              </a:lnSpc>
            </a:pPr>
            <a:r>
              <a:rPr lang="it-IT" sz="1600" i="0">
                <a:solidFill>
                  <a:schemeClr val="bg2"/>
                </a:solidFill>
                <a:latin typeface="Trebuchet MS" pitchFamily="34" charset="0"/>
              </a:rPr>
              <a:t>Spread: 		correlato al rating dell’impresa</a:t>
            </a:r>
          </a:p>
        </p:txBody>
      </p:sp>
      <p:sp>
        <p:nvSpPr>
          <p:cNvPr id="135190" name="Rectangle 26"/>
          <p:cNvSpPr>
            <a:spLocks noGrp="1"/>
          </p:cNvSpPr>
          <p:nvPr>
            <p:ph type="title" idx="4294967295"/>
          </p:nvPr>
        </p:nvSpPr>
        <p:spPr>
          <a:xfrm>
            <a:off x="1908175" y="187325"/>
            <a:ext cx="7199313" cy="1081088"/>
          </a:xfrm>
        </p:spPr>
        <p:txBody>
          <a:bodyPr/>
          <a:lstStyle/>
          <a:p>
            <a:r>
              <a:rPr lang="it-IT" sz="3000" smtClean="0">
                <a:latin typeface="Arial Black" pitchFamily="34" charset="0"/>
                <a:cs typeface="Arial Black" pitchFamily="34" charset="0"/>
              </a:rPr>
              <a:t>Struttura Finanziamento</a:t>
            </a:r>
          </a:p>
        </p:txBody>
      </p:sp>
      <p:sp>
        <p:nvSpPr>
          <p:cNvPr id="135191" name="Rectangle 2"/>
          <p:cNvSpPr>
            <a:spLocks noGrp="1"/>
          </p:cNvSpPr>
          <p:nvPr>
            <p:ph type="body" idx="4294967295"/>
          </p:nvPr>
        </p:nvSpPr>
        <p:spPr>
          <a:xfrm>
            <a:off x="519113" y="1268413"/>
            <a:ext cx="8624887" cy="720725"/>
          </a:xfrm>
        </p:spPr>
        <p:txBody>
          <a:bodyPr/>
          <a:lstStyle/>
          <a:p>
            <a:pPr marL="0" indent="0" eaLnBrk="1" hangingPunct="1">
              <a:lnSpc>
                <a:spcPct val="80000"/>
              </a:lnSpc>
              <a:buFont typeface="Arial" charset="0"/>
              <a:buNone/>
            </a:pPr>
            <a:r>
              <a:rPr lang="it-IT" sz="2000" smtClean="0">
                <a:latin typeface="Trebuchet MS" pitchFamily="34" charset="0"/>
                <a:cs typeface="Trebuchet MS" pitchFamily="34" charset="0"/>
              </a:rPr>
              <a:t>Tutti i finanziamenti erogati dalle BCC e Iccrea BancaImpresa e garantiti da SACE presentano la medesima struttura standard: </a:t>
            </a:r>
          </a:p>
        </p:txBody>
      </p:sp>
      <p:sp>
        <p:nvSpPr>
          <p:cNvPr id="135192" name="AutoShape 18"/>
          <p:cNvSpPr>
            <a:spLocks noChangeArrowheads="1"/>
          </p:cNvSpPr>
          <p:nvPr/>
        </p:nvSpPr>
        <p:spPr bwMode="auto">
          <a:xfrm>
            <a:off x="3062288" y="3860800"/>
            <a:ext cx="5902325" cy="576263"/>
          </a:xfrm>
          <a:prstGeom prst="roundRect">
            <a:avLst>
              <a:gd name="adj" fmla="val 7366"/>
            </a:avLst>
          </a:prstGeom>
          <a:noFill/>
          <a:ln w="9525" algn="ctr">
            <a:solidFill>
              <a:schemeClr val="accent1"/>
            </a:solidFill>
            <a:round/>
            <a:headEnd/>
            <a:tailEnd/>
          </a:ln>
        </p:spPr>
        <p:txBody>
          <a:bodyPr wrap="none" anchor="ctr"/>
          <a:lstStyle/>
          <a:p>
            <a:pPr algn="just" defTabSz="914400">
              <a:lnSpc>
                <a:spcPct val="90000"/>
              </a:lnSpc>
            </a:pPr>
            <a:r>
              <a:rPr lang="it-IT" sz="1600" i="0">
                <a:solidFill>
                  <a:schemeClr val="bg2"/>
                </a:solidFill>
                <a:latin typeface="Trebuchet MS" pitchFamily="34" charset="0"/>
              </a:rPr>
              <a:t> </a:t>
            </a:r>
          </a:p>
          <a:p>
            <a:pPr algn="just" defTabSz="914400">
              <a:lnSpc>
                <a:spcPct val="90000"/>
              </a:lnSpc>
            </a:pPr>
            <a:r>
              <a:rPr lang="it-IT" sz="1600" i="0">
                <a:solidFill>
                  <a:schemeClr val="bg2"/>
                </a:solidFill>
                <a:latin typeface="Trebuchet MS" pitchFamily="34" charset="0"/>
              </a:rPr>
              <a:t>Pre-ammortamento tecnico: max 90 gg. per allineare la</a:t>
            </a:r>
          </a:p>
          <a:p>
            <a:pPr algn="just" defTabSz="914400">
              <a:lnSpc>
                <a:spcPct val="90000"/>
              </a:lnSpc>
            </a:pPr>
            <a:r>
              <a:rPr lang="it-IT" sz="1600" i="0">
                <a:solidFill>
                  <a:schemeClr val="bg2"/>
                </a:solidFill>
                <a:latin typeface="Trebuchet MS" pitchFamily="34" charset="0"/>
              </a:rPr>
              <a:t>scadenza al primo trimestre solare successivo all’erogazione</a:t>
            </a:r>
          </a:p>
          <a:p>
            <a:pPr algn="just" defTabSz="914400">
              <a:lnSpc>
                <a:spcPct val="90000"/>
              </a:lnSpc>
            </a:pPr>
            <a:endParaRPr lang="it-IT" sz="1800" i="0">
              <a:solidFill>
                <a:schemeClr val="bg2"/>
              </a:solidFill>
              <a:latin typeface="Trebuchet MS" pitchFamily="34" charset="0"/>
            </a:endParaRPr>
          </a:p>
        </p:txBody>
      </p:sp>
      <p:sp>
        <p:nvSpPr>
          <p:cNvPr id="135193" name="Segnaposto numero diapositiva 2"/>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9276546A-5B85-4844-BFB8-A489FFD21E20}" type="slidenum">
              <a:rPr lang="it-IT" sz="1800" i="0">
                <a:solidFill>
                  <a:srgbClr val="FFFFFF"/>
                </a:solidFill>
                <a:latin typeface="Trebuchet MS" pitchFamily="34" charset="0"/>
              </a:rPr>
              <a:pPr algn="ctr"/>
              <a:t>19</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B88FA44B-00B5-417B-A2BA-607881CCB7DE}" type="slidenum">
              <a:rPr lang="it-IT" altLang="it-IT" i="0" smtClean="0"/>
              <a:pPr>
                <a:defRPr/>
              </a:pPr>
              <a:t>2</a:t>
            </a:fld>
            <a:endParaRPr lang="it-IT" altLang="it-IT" i="0" dirty="0"/>
          </a:p>
        </p:txBody>
      </p:sp>
      <p:sp>
        <p:nvSpPr>
          <p:cNvPr id="5" name="Rectangle 2"/>
          <p:cNvSpPr txBox="1">
            <a:spLocks/>
          </p:cNvSpPr>
          <p:nvPr/>
        </p:nvSpPr>
        <p:spPr>
          <a:xfrm>
            <a:off x="1928813" y="115888"/>
            <a:ext cx="7199312" cy="1079500"/>
          </a:xfrm>
          <a:prstGeom prst="rect">
            <a:avLst/>
          </a:prstGeom>
        </p:spPr>
        <p:txBody>
          <a:bodyPr anchor="ctr"/>
          <a:lstStyle/>
          <a:p>
            <a:pPr fontAlgn="auto">
              <a:lnSpc>
                <a:spcPts val="3600"/>
              </a:lnSpc>
              <a:spcAft>
                <a:spcPts val="0"/>
              </a:spcAft>
              <a:defRPr/>
            </a:pPr>
            <a:r>
              <a:rPr lang="it-IT" sz="3000" dirty="0">
                <a:ea typeface="+mj-ea"/>
                <a:cs typeface="+mj-cs"/>
              </a:rPr>
              <a:t>International Desk</a:t>
            </a:r>
          </a:p>
        </p:txBody>
      </p:sp>
      <p:sp>
        <p:nvSpPr>
          <p:cNvPr id="6" name="Text Box 3"/>
          <p:cNvSpPr txBox="1">
            <a:spLocks noChangeArrowheads="1"/>
          </p:cNvSpPr>
          <p:nvPr/>
        </p:nvSpPr>
        <p:spPr bwMode="auto">
          <a:xfrm>
            <a:off x="47625" y="1182688"/>
            <a:ext cx="4387850" cy="366712"/>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it-IT" sz="1800" b="1" i="0" smtClean="0">
                <a:solidFill>
                  <a:srgbClr val="A8942E"/>
                </a:solidFill>
                <a:cs typeface="+mn-cs"/>
              </a:rPr>
              <a:t>Area M.E.N.A. </a:t>
            </a:r>
            <a:r>
              <a:rPr lang="it-IT" sz="1400" i="0" smtClean="0">
                <a:solidFill>
                  <a:srgbClr val="A8942E"/>
                </a:solidFill>
                <a:cs typeface="+mn-cs"/>
              </a:rPr>
              <a:t>(Middle Est North Africa)</a:t>
            </a:r>
          </a:p>
        </p:txBody>
      </p:sp>
      <p:sp>
        <p:nvSpPr>
          <p:cNvPr id="7" name="Text Box 4"/>
          <p:cNvSpPr txBox="1">
            <a:spLocks noChangeArrowheads="1"/>
          </p:cNvSpPr>
          <p:nvPr/>
        </p:nvSpPr>
        <p:spPr bwMode="auto">
          <a:xfrm>
            <a:off x="4716463" y="1182688"/>
            <a:ext cx="4392612" cy="68580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it-IT" sz="1800" b="1" i="0" dirty="0" smtClean="0">
                <a:solidFill>
                  <a:srgbClr val="A84B22"/>
                </a:solidFill>
                <a:cs typeface="+mn-cs"/>
              </a:rPr>
              <a:t>Area C.E.E. </a:t>
            </a:r>
            <a:r>
              <a:rPr lang="it-IT" sz="1400" i="0" dirty="0" smtClean="0">
                <a:solidFill>
                  <a:srgbClr val="A84B22"/>
                </a:solidFill>
                <a:cs typeface="+mn-cs"/>
              </a:rPr>
              <a:t>(Centro Est Europa + Russia)</a:t>
            </a:r>
          </a:p>
          <a:p>
            <a:pPr algn="ctr" eaLnBrk="1" hangingPunct="1">
              <a:spcBef>
                <a:spcPct val="50000"/>
              </a:spcBef>
              <a:defRPr/>
            </a:pPr>
            <a:r>
              <a:rPr lang="it-IT" sz="1400" i="0" dirty="0" smtClean="0">
                <a:solidFill>
                  <a:srgbClr val="A84B22"/>
                </a:solidFill>
                <a:cs typeface="+mn-cs"/>
              </a:rPr>
              <a:t> </a:t>
            </a:r>
          </a:p>
        </p:txBody>
      </p:sp>
      <p:sp>
        <p:nvSpPr>
          <p:cNvPr id="8" name="Text Box 5"/>
          <p:cNvSpPr txBox="1">
            <a:spLocks noChangeArrowheads="1"/>
          </p:cNvSpPr>
          <p:nvPr/>
        </p:nvSpPr>
        <p:spPr bwMode="auto">
          <a:xfrm>
            <a:off x="2060575" y="6188075"/>
            <a:ext cx="5926138" cy="366713"/>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it-IT" sz="1800" b="1" i="0" smtClean="0">
                <a:solidFill>
                  <a:srgbClr val="666633"/>
                </a:solidFill>
                <a:cs typeface="+mn-cs"/>
              </a:rPr>
              <a:t>Paesi B.I.C. </a:t>
            </a:r>
            <a:r>
              <a:rPr lang="it-IT" sz="1400" i="0" smtClean="0">
                <a:solidFill>
                  <a:srgbClr val="666633"/>
                </a:solidFill>
                <a:cs typeface="+mn-cs"/>
              </a:rPr>
              <a:t>(Brasile India Cina)</a:t>
            </a:r>
          </a:p>
        </p:txBody>
      </p:sp>
      <p:pic>
        <p:nvPicPr>
          <p:cNvPr id="115718" name="Picture 6"/>
          <p:cNvPicPr>
            <a:picLocks noChangeAspect="1" noChangeArrowheads="1"/>
          </p:cNvPicPr>
          <p:nvPr/>
        </p:nvPicPr>
        <p:blipFill>
          <a:blip r:embed="rId2"/>
          <a:srcRect l="11220" t="11700" r="47510" b="78949"/>
          <a:stretch>
            <a:fillRect/>
          </a:stretch>
        </p:blipFill>
        <p:spPr bwMode="auto">
          <a:xfrm>
            <a:off x="2578100" y="4608513"/>
            <a:ext cx="1350963" cy="368300"/>
          </a:xfrm>
          <a:prstGeom prst="rect">
            <a:avLst/>
          </a:prstGeom>
          <a:noFill/>
          <a:ln w="9525">
            <a:noFill/>
            <a:miter lim="800000"/>
            <a:headEnd/>
            <a:tailEnd/>
          </a:ln>
        </p:spPr>
      </p:pic>
      <p:pic>
        <p:nvPicPr>
          <p:cNvPr id="115719" name="Picture 7" descr="logo camitlib"/>
          <p:cNvPicPr>
            <a:picLocks noChangeAspect="1" noChangeArrowheads="1"/>
          </p:cNvPicPr>
          <p:nvPr/>
        </p:nvPicPr>
        <p:blipFill>
          <a:blip r:embed="rId3"/>
          <a:srcRect r="20322"/>
          <a:stretch>
            <a:fillRect/>
          </a:stretch>
        </p:blipFill>
        <p:spPr bwMode="auto">
          <a:xfrm>
            <a:off x="2660650" y="1860550"/>
            <a:ext cx="890588" cy="395288"/>
          </a:xfrm>
          <a:prstGeom prst="rect">
            <a:avLst/>
          </a:prstGeom>
          <a:noFill/>
          <a:ln w="9525">
            <a:noFill/>
            <a:miter lim="800000"/>
            <a:headEnd/>
            <a:tailEnd/>
          </a:ln>
        </p:spPr>
      </p:pic>
      <p:pic>
        <p:nvPicPr>
          <p:cNvPr id="115720" name="Picture 11" descr="logo padova promex"/>
          <p:cNvPicPr>
            <a:picLocks noChangeAspect="1" noChangeArrowheads="1"/>
          </p:cNvPicPr>
          <p:nvPr/>
        </p:nvPicPr>
        <p:blipFill>
          <a:blip r:embed="rId4"/>
          <a:srcRect l="1553" r="71794" b="35173"/>
          <a:stretch>
            <a:fillRect/>
          </a:stretch>
        </p:blipFill>
        <p:spPr bwMode="auto">
          <a:xfrm>
            <a:off x="2151063" y="2346325"/>
            <a:ext cx="711200" cy="365125"/>
          </a:xfrm>
          <a:prstGeom prst="rect">
            <a:avLst/>
          </a:prstGeom>
          <a:noFill/>
          <a:ln w="9525">
            <a:noFill/>
            <a:miter lim="800000"/>
            <a:headEnd/>
            <a:tailEnd/>
          </a:ln>
        </p:spPr>
      </p:pic>
      <p:pic>
        <p:nvPicPr>
          <p:cNvPr id="115721" name="Picture 12" descr="logo cam com marocco"/>
          <p:cNvPicPr>
            <a:picLocks noChangeAspect="1" noChangeArrowheads="1"/>
          </p:cNvPicPr>
          <p:nvPr/>
        </p:nvPicPr>
        <p:blipFill>
          <a:blip r:embed="rId5"/>
          <a:srcRect l="2884" r="67882"/>
          <a:stretch>
            <a:fillRect/>
          </a:stretch>
        </p:blipFill>
        <p:spPr bwMode="auto">
          <a:xfrm>
            <a:off x="3449638" y="1698625"/>
            <a:ext cx="615950" cy="319088"/>
          </a:xfrm>
          <a:prstGeom prst="rect">
            <a:avLst/>
          </a:prstGeom>
          <a:noFill/>
          <a:ln w="9525">
            <a:noFill/>
            <a:miter lim="800000"/>
            <a:headEnd/>
            <a:tailEnd/>
          </a:ln>
        </p:spPr>
      </p:pic>
      <p:pic>
        <p:nvPicPr>
          <p:cNvPr id="115722" name="Picture 13" descr="logo_top cam turchia"/>
          <p:cNvPicPr>
            <a:picLocks noChangeAspect="1" noChangeArrowheads="1"/>
          </p:cNvPicPr>
          <p:nvPr/>
        </p:nvPicPr>
        <p:blipFill>
          <a:blip r:embed="rId6"/>
          <a:srcRect/>
          <a:stretch>
            <a:fillRect/>
          </a:stretch>
        </p:blipFill>
        <p:spPr bwMode="auto">
          <a:xfrm>
            <a:off x="1620838" y="2184400"/>
            <a:ext cx="309562" cy="315913"/>
          </a:xfrm>
          <a:prstGeom prst="rect">
            <a:avLst/>
          </a:prstGeom>
          <a:noFill/>
          <a:ln w="9525">
            <a:noFill/>
            <a:miter lim="800000"/>
            <a:headEnd/>
            <a:tailEnd/>
          </a:ln>
        </p:spPr>
      </p:pic>
      <p:pic>
        <p:nvPicPr>
          <p:cNvPr id="115723" name="Picture 14"/>
          <p:cNvPicPr>
            <a:picLocks noChangeAspect="1" noChangeArrowheads="1"/>
          </p:cNvPicPr>
          <p:nvPr/>
        </p:nvPicPr>
        <p:blipFill>
          <a:blip r:embed="rId7"/>
          <a:srcRect/>
          <a:stretch>
            <a:fillRect/>
          </a:stretch>
        </p:blipFill>
        <p:spPr bwMode="auto">
          <a:xfrm>
            <a:off x="1995488" y="1982788"/>
            <a:ext cx="309562" cy="315912"/>
          </a:xfrm>
          <a:prstGeom prst="rect">
            <a:avLst/>
          </a:prstGeom>
          <a:noFill/>
          <a:ln w="9525">
            <a:noFill/>
            <a:miter lim="800000"/>
            <a:headEnd/>
            <a:tailEnd/>
          </a:ln>
        </p:spPr>
      </p:pic>
      <p:pic>
        <p:nvPicPr>
          <p:cNvPr id="115724" name="Picture 15" descr="logo ctici"/>
          <p:cNvPicPr>
            <a:picLocks noChangeAspect="1" noChangeArrowheads="1"/>
          </p:cNvPicPr>
          <p:nvPr/>
        </p:nvPicPr>
        <p:blipFill>
          <a:blip r:embed="rId8"/>
          <a:srcRect l="16049" r="11993"/>
          <a:stretch>
            <a:fillRect/>
          </a:stretch>
        </p:blipFill>
        <p:spPr bwMode="auto">
          <a:xfrm>
            <a:off x="2352675" y="1811338"/>
            <a:ext cx="388938" cy="400050"/>
          </a:xfrm>
          <a:prstGeom prst="rect">
            <a:avLst/>
          </a:prstGeom>
          <a:noFill/>
          <a:ln w="9525">
            <a:noFill/>
            <a:miter lim="800000"/>
            <a:headEnd/>
            <a:tailEnd/>
          </a:ln>
        </p:spPr>
      </p:pic>
      <p:pic>
        <p:nvPicPr>
          <p:cNvPr id="115725" name="Picture 16" descr="logo amen bank"/>
          <p:cNvPicPr>
            <a:picLocks noChangeAspect="1" noChangeArrowheads="1"/>
          </p:cNvPicPr>
          <p:nvPr/>
        </p:nvPicPr>
        <p:blipFill>
          <a:blip r:embed="rId9"/>
          <a:srcRect/>
          <a:stretch>
            <a:fillRect/>
          </a:stretch>
        </p:blipFill>
        <p:spPr bwMode="auto">
          <a:xfrm>
            <a:off x="1900238" y="3195638"/>
            <a:ext cx="393700" cy="400050"/>
          </a:xfrm>
          <a:prstGeom prst="rect">
            <a:avLst/>
          </a:prstGeom>
          <a:noFill/>
          <a:ln w="9525">
            <a:noFill/>
            <a:miter lim="800000"/>
            <a:headEnd/>
            <a:tailEnd/>
          </a:ln>
        </p:spPr>
      </p:pic>
      <p:pic>
        <p:nvPicPr>
          <p:cNvPr id="115726" name="Picture 17" descr="logo TLG"/>
          <p:cNvPicPr>
            <a:picLocks noChangeAspect="1" noChangeArrowheads="1"/>
          </p:cNvPicPr>
          <p:nvPr/>
        </p:nvPicPr>
        <p:blipFill>
          <a:blip r:embed="rId10"/>
          <a:srcRect/>
          <a:stretch>
            <a:fillRect/>
          </a:stretch>
        </p:blipFill>
        <p:spPr bwMode="auto">
          <a:xfrm>
            <a:off x="804863" y="3160713"/>
            <a:ext cx="915987" cy="398462"/>
          </a:xfrm>
          <a:prstGeom prst="rect">
            <a:avLst/>
          </a:prstGeom>
          <a:noFill/>
          <a:ln w="9525">
            <a:noFill/>
            <a:miter lim="800000"/>
            <a:headEnd/>
            <a:tailEnd/>
          </a:ln>
        </p:spPr>
      </p:pic>
      <p:pic>
        <p:nvPicPr>
          <p:cNvPr id="115727" name="Picture 18" descr="logo_unico"/>
          <p:cNvPicPr>
            <a:picLocks noChangeAspect="1" noChangeArrowheads="1"/>
          </p:cNvPicPr>
          <p:nvPr/>
        </p:nvPicPr>
        <p:blipFill>
          <a:blip r:embed="rId11"/>
          <a:srcRect/>
          <a:stretch>
            <a:fillRect/>
          </a:stretch>
        </p:blipFill>
        <p:spPr bwMode="auto">
          <a:xfrm>
            <a:off x="6588125" y="2968625"/>
            <a:ext cx="1393825" cy="533400"/>
          </a:xfrm>
          <a:prstGeom prst="rect">
            <a:avLst/>
          </a:prstGeom>
          <a:noFill/>
          <a:ln w="9525">
            <a:noFill/>
            <a:miter lim="800000"/>
            <a:headEnd/>
            <a:tailEnd/>
          </a:ln>
        </p:spPr>
      </p:pic>
      <p:pic>
        <p:nvPicPr>
          <p:cNvPr id="115728" name="Picture 19" descr="Logo Assocamerestero"/>
          <p:cNvPicPr>
            <a:picLocks noChangeAspect="1" noChangeArrowheads="1"/>
          </p:cNvPicPr>
          <p:nvPr/>
        </p:nvPicPr>
        <p:blipFill>
          <a:blip r:embed="rId12"/>
          <a:srcRect b="41978"/>
          <a:stretch>
            <a:fillRect/>
          </a:stretch>
        </p:blipFill>
        <p:spPr bwMode="auto">
          <a:xfrm>
            <a:off x="4065588" y="2579688"/>
            <a:ext cx="1154112" cy="377825"/>
          </a:xfrm>
          <a:prstGeom prst="rect">
            <a:avLst/>
          </a:prstGeom>
          <a:noFill/>
          <a:ln w="9525">
            <a:noFill/>
            <a:miter lim="800000"/>
            <a:headEnd/>
            <a:tailEnd/>
          </a:ln>
        </p:spPr>
      </p:pic>
      <p:pic>
        <p:nvPicPr>
          <p:cNvPr id="115729" name="Picture 20" descr="logo_ic_home"/>
          <p:cNvPicPr>
            <a:picLocks noChangeArrowheads="1"/>
          </p:cNvPicPr>
          <p:nvPr/>
        </p:nvPicPr>
        <p:blipFill>
          <a:blip r:embed="rId13"/>
          <a:srcRect/>
          <a:stretch>
            <a:fillRect/>
          </a:stretch>
        </p:blipFill>
        <p:spPr bwMode="auto">
          <a:xfrm>
            <a:off x="5721350" y="4335463"/>
            <a:ext cx="890588" cy="409575"/>
          </a:xfrm>
          <a:prstGeom prst="rect">
            <a:avLst/>
          </a:prstGeom>
          <a:noFill/>
          <a:ln w="9525">
            <a:noFill/>
            <a:miter lim="800000"/>
            <a:headEnd/>
            <a:tailEnd/>
          </a:ln>
        </p:spPr>
      </p:pic>
      <p:pic>
        <p:nvPicPr>
          <p:cNvPr id="115730" name="Picture 3" descr="simest logo"/>
          <p:cNvPicPr>
            <a:picLocks noChangeArrowheads="1"/>
          </p:cNvPicPr>
          <p:nvPr/>
        </p:nvPicPr>
        <p:blipFill>
          <a:blip r:embed="rId14"/>
          <a:srcRect/>
          <a:stretch>
            <a:fillRect/>
          </a:stretch>
        </p:blipFill>
        <p:spPr bwMode="auto">
          <a:xfrm>
            <a:off x="3957638" y="4076700"/>
            <a:ext cx="1368425" cy="417513"/>
          </a:xfrm>
          <a:prstGeom prst="rect">
            <a:avLst/>
          </a:prstGeom>
          <a:noFill/>
          <a:ln w="9525">
            <a:noFill/>
            <a:miter lim="800000"/>
            <a:headEnd/>
            <a:tailEnd/>
          </a:ln>
        </p:spPr>
      </p:pic>
      <p:pic>
        <p:nvPicPr>
          <p:cNvPr id="115731" name="Picture 22" descr="Gruppo Sace">
            <a:hlinkClick r:id="rId15" tooltip="GRUPPO SACE"/>
          </p:cNvPr>
          <p:cNvPicPr>
            <a:picLocks noChangeArrowheads="1"/>
          </p:cNvPicPr>
          <p:nvPr/>
        </p:nvPicPr>
        <p:blipFill>
          <a:blip r:embed="rId16">
            <a:clrChange>
              <a:clrFrom>
                <a:srgbClr val="B30027"/>
              </a:clrFrom>
              <a:clrTo>
                <a:srgbClr val="B30027">
                  <a:alpha val="0"/>
                </a:srgbClr>
              </a:clrTo>
            </a:clrChange>
          </a:blip>
          <a:srcRect t="34279" r="2423" b="36916"/>
          <a:stretch>
            <a:fillRect/>
          </a:stretch>
        </p:blipFill>
        <p:spPr bwMode="auto">
          <a:xfrm>
            <a:off x="3924300" y="3573463"/>
            <a:ext cx="1420813" cy="363537"/>
          </a:xfrm>
          <a:prstGeom prst="rect">
            <a:avLst/>
          </a:prstGeom>
          <a:noFill/>
          <a:ln w="9525">
            <a:noFill/>
            <a:miter lim="800000"/>
            <a:headEnd/>
            <a:tailEnd/>
          </a:ln>
        </p:spPr>
      </p:pic>
      <p:pic>
        <p:nvPicPr>
          <p:cNvPr id="115732" name="Picture 23" descr="677226413664515143-NA-683543088639060439-1-10-EN"/>
          <p:cNvPicPr>
            <a:picLocks noChangeAspect="1" noChangeArrowheads="1"/>
          </p:cNvPicPr>
          <p:nvPr/>
        </p:nvPicPr>
        <p:blipFill>
          <a:blip r:embed="rId17"/>
          <a:srcRect/>
          <a:stretch>
            <a:fillRect/>
          </a:stretch>
        </p:blipFill>
        <p:spPr bwMode="auto">
          <a:xfrm>
            <a:off x="5354638" y="1936750"/>
            <a:ext cx="1744662" cy="319088"/>
          </a:xfrm>
          <a:prstGeom prst="rect">
            <a:avLst/>
          </a:prstGeom>
          <a:noFill/>
          <a:ln w="9525">
            <a:noFill/>
            <a:miter lim="800000"/>
            <a:headEnd/>
            <a:tailEnd/>
          </a:ln>
        </p:spPr>
      </p:pic>
      <p:pic>
        <p:nvPicPr>
          <p:cNvPr id="115733" name="Picture 24"/>
          <p:cNvPicPr>
            <a:picLocks noChangeAspect="1" noChangeArrowheads="1"/>
          </p:cNvPicPr>
          <p:nvPr/>
        </p:nvPicPr>
        <p:blipFill>
          <a:blip r:embed="rId18">
            <a:clrChange>
              <a:clrFrom>
                <a:srgbClr val="FFFFFF"/>
              </a:clrFrom>
              <a:clrTo>
                <a:srgbClr val="FFFFFF">
                  <a:alpha val="0"/>
                </a:srgbClr>
              </a:clrTo>
            </a:clrChange>
          </a:blip>
          <a:srcRect/>
          <a:stretch>
            <a:fillRect/>
          </a:stretch>
        </p:blipFill>
        <p:spPr bwMode="auto">
          <a:xfrm>
            <a:off x="1089025" y="2644775"/>
            <a:ext cx="1689100" cy="496888"/>
          </a:xfrm>
          <a:prstGeom prst="rect">
            <a:avLst/>
          </a:prstGeom>
          <a:noFill/>
          <a:ln w="9525">
            <a:noFill/>
            <a:miter lim="800000"/>
            <a:headEnd/>
            <a:tailEnd/>
          </a:ln>
        </p:spPr>
      </p:pic>
      <p:pic>
        <p:nvPicPr>
          <p:cNvPr id="115734" name="Picture 25"/>
          <p:cNvPicPr>
            <a:picLocks noChangeAspect="1" noChangeArrowheads="1"/>
          </p:cNvPicPr>
          <p:nvPr/>
        </p:nvPicPr>
        <p:blipFill>
          <a:blip r:embed="rId19"/>
          <a:srcRect l="12366" t="20538" r="63271" b="70477"/>
          <a:stretch>
            <a:fillRect/>
          </a:stretch>
        </p:blipFill>
        <p:spPr bwMode="auto">
          <a:xfrm>
            <a:off x="3697288" y="5516563"/>
            <a:ext cx="1595437" cy="423862"/>
          </a:xfrm>
          <a:prstGeom prst="rect">
            <a:avLst/>
          </a:prstGeom>
          <a:noFill/>
          <a:ln w="9525">
            <a:noFill/>
            <a:miter lim="800000"/>
            <a:headEnd/>
            <a:tailEnd/>
          </a:ln>
        </p:spPr>
      </p:pic>
      <p:sp>
        <p:nvSpPr>
          <p:cNvPr id="26" name="Text Box 26"/>
          <p:cNvSpPr txBox="1">
            <a:spLocks noChangeArrowheads="1"/>
          </p:cNvSpPr>
          <p:nvPr/>
        </p:nvSpPr>
        <p:spPr bwMode="auto">
          <a:xfrm>
            <a:off x="3376613" y="2997200"/>
            <a:ext cx="2519362" cy="396875"/>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it-IT" sz="1000" b="1" i="0" smtClean="0">
                <a:solidFill>
                  <a:srgbClr val="5F5F5F"/>
                </a:solidFill>
                <a:latin typeface="Trebuchet MS" pitchFamily="34" charset="0"/>
                <a:cs typeface="+mn-cs"/>
              </a:rPr>
              <a:t>GRUPPO DELLE STRUTTURE CAMERALI PER L’INTERNAZIONALIZZAZIONE</a:t>
            </a:r>
          </a:p>
        </p:txBody>
      </p:sp>
      <p:sp>
        <p:nvSpPr>
          <p:cNvPr id="27" name="Oval 9"/>
          <p:cNvSpPr>
            <a:spLocks noChangeArrowheads="1"/>
          </p:cNvSpPr>
          <p:nvPr/>
        </p:nvSpPr>
        <p:spPr bwMode="auto">
          <a:xfrm>
            <a:off x="3349625" y="1570038"/>
            <a:ext cx="4764088" cy="3746500"/>
          </a:xfrm>
          <a:prstGeom prst="ellipse">
            <a:avLst/>
          </a:prstGeom>
          <a:noFill/>
          <a:ln w="28575">
            <a:solidFill>
              <a:schemeClr val="accent2"/>
            </a:solidFill>
            <a:round/>
            <a:headEnd/>
            <a:tailEnd/>
          </a:ln>
          <a:extLst/>
        </p:spPr>
        <p:txBody>
          <a:bodyPr wrap="none" anchor="ctr"/>
          <a:lstStyle/>
          <a:p>
            <a:pPr>
              <a:defRPr/>
            </a:pPr>
            <a:endParaRPr lang="it-IT" sz="1800" i="0">
              <a:solidFill>
                <a:srgbClr val="000000"/>
              </a:solidFill>
              <a:latin typeface="Arial" pitchFamily="34" charset="0"/>
              <a:cs typeface="+mn-cs"/>
            </a:endParaRPr>
          </a:p>
        </p:txBody>
      </p:sp>
      <p:sp>
        <p:nvSpPr>
          <p:cNvPr id="28" name="Oval 8"/>
          <p:cNvSpPr>
            <a:spLocks noChangeArrowheads="1"/>
          </p:cNvSpPr>
          <p:nvPr/>
        </p:nvSpPr>
        <p:spPr bwMode="auto">
          <a:xfrm>
            <a:off x="757238" y="1570038"/>
            <a:ext cx="5180012" cy="3746500"/>
          </a:xfrm>
          <a:prstGeom prst="ellipse">
            <a:avLst/>
          </a:prstGeom>
          <a:noFill/>
          <a:ln w="28575">
            <a:solidFill>
              <a:srgbClr val="A8942E"/>
            </a:solidFill>
            <a:round/>
            <a:headEnd/>
            <a:tailEnd/>
          </a:ln>
          <a:extLst/>
        </p:spPr>
        <p:txBody>
          <a:bodyPr wrap="none" anchor="ctr"/>
          <a:lstStyle/>
          <a:p>
            <a:pPr>
              <a:defRPr/>
            </a:pPr>
            <a:endParaRPr lang="it-IT" sz="1800" i="0">
              <a:solidFill>
                <a:srgbClr val="000000"/>
              </a:solidFill>
              <a:latin typeface="Arial" pitchFamily="34" charset="0"/>
              <a:cs typeface="+mn-cs"/>
            </a:endParaRPr>
          </a:p>
        </p:txBody>
      </p:sp>
      <p:sp>
        <p:nvSpPr>
          <p:cNvPr id="29" name="Oval 10"/>
          <p:cNvSpPr>
            <a:spLocks noChangeArrowheads="1"/>
          </p:cNvSpPr>
          <p:nvPr/>
        </p:nvSpPr>
        <p:spPr bwMode="auto">
          <a:xfrm>
            <a:off x="2376488" y="2365375"/>
            <a:ext cx="4354512" cy="3908425"/>
          </a:xfrm>
          <a:prstGeom prst="ellipse">
            <a:avLst/>
          </a:prstGeom>
          <a:noFill/>
          <a:ln w="28575">
            <a:solidFill>
              <a:srgbClr val="666633"/>
            </a:solidFill>
            <a:round/>
            <a:headEnd/>
            <a:tailEnd/>
          </a:ln>
          <a:extLst/>
        </p:spPr>
        <p:txBody>
          <a:bodyPr wrap="none" anchor="ctr"/>
          <a:lstStyle/>
          <a:p>
            <a:pPr algn="ctr">
              <a:lnSpc>
                <a:spcPct val="80000"/>
              </a:lnSpc>
              <a:defRPr/>
            </a:pPr>
            <a:endParaRPr lang="it-IT" sz="1800" i="0">
              <a:solidFill>
                <a:srgbClr val="336600"/>
              </a:solidFill>
              <a:latin typeface="Trebuchet MS" pitchFamily="34" charset="0"/>
              <a:cs typeface="+mn-cs"/>
            </a:endParaRPr>
          </a:p>
        </p:txBody>
      </p:sp>
      <p:pic>
        <p:nvPicPr>
          <p:cNvPr id="115739" name="Picture 2"/>
          <p:cNvPicPr>
            <a:picLocks noChangeAspect="1" noChangeArrowheads="1"/>
          </p:cNvPicPr>
          <p:nvPr/>
        </p:nvPicPr>
        <p:blipFill>
          <a:blip r:embed="rId20"/>
          <a:srcRect/>
          <a:stretch>
            <a:fillRect/>
          </a:stretch>
        </p:blipFill>
        <p:spPr bwMode="auto">
          <a:xfrm>
            <a:off x="993775" y="3857625"/>
            <a:ext cx="1328738" cy="219075"/>
          </a:xfrm>
          <a:prstGeom prst="rect">
            <a:avLst/>
          </a:prstGeom>
          <a:noFill/>
          <a:ln w="9525">
            <a:noFill/>
            <a:miter lim="800000"/>
            <a:headEnd/>
            <a:tailEnd/>
          </a:ln>
        </p:spPr>
      </p:pic>
      <p:pic>
        <p:nvPicPr>
          <p:cNvPr id="115740" name="Picture 3"/>
          <p:cNvPicPr>
            <a:picLocks noChangeAspect="1" noChangeArrowheads="1"/>
          </p:cNvPicPr>
          <p:nvPr/>
        </p:nvPicPr>
        <p:blipFill>
          <a:blip r:embed="rId21"/>
          <a:srcRect/>
          <a:stretch>
            <a:fillRect/>
          </a:stretch>
        </p:blipFill>
        <p:spPr bwMode="auto">
          <a:xfrm>
            <a:off x="233363" y="4976813"/>
            <a:ext cx="1547812" cy="1322387"/>
          </a:xfrm>
          <a:prstGeom prst="rect">
            <a:avLst/>
          </a:prstGeom>
          <a:noFill/>
          <a:ln w="9525">
            <a:noFill/>
            <a:miter lim="800000"/>
            <a:headEnd/>
            <a:tailEnd/>
          </a:ln>
        </p:spPr>
      </p:pic>
      <p:pic>
        <p:nvPicPr>
          <p:cNvPr id="115741" name="Picture 5"/>
          <p:cNvPicPr>
            <a:picLocks noChangeAspect="1" noChangeArrowheads="1"/>
          </p:cNvPicPr>
          <p:nvPr/>
        </p:nvPicPr>
        <p:blipFill>
          <a:blip r:embed="rId22"/>
          <a:srcRect/>
          <a:stretch>
            <a:fillRect/>
          </a:stretch>
        </p:blipFill>
        <p:spPr bwMode="auto">
          <a:xfrm>
            <a:off x="312738" y="5846763"/>
            <a:ext cx="1414462" cy="341312"/>
          </a:xfrm>
          <a:prstGeom prst="rect">
            <a:avLst/>
          </a:prstGeom>
          <a:noFill/>
          <a:ln w="9525">
            <a:noFill/>
            <a:miter lim="800000"/>
            <a:headEnd/>
            <a:tailEnd/>
          </a:ln>
        </p:spPr>
      </p:pic>
      <p:pic>
        <p:nvPicPr>
          <p:cNvPr id="115742" name="Picture 7"/>
          <p:cNvPicPr>
            <a:picLocks noChangeAspect="1" noChangeArrowheads="1"/>
          </p:cNvPicPr>
          <p:nvPr/>
        </p:nvPicPr>
        <p:blipFill>
          <a:blip r:embed="rId23"/>
          <a:srcRect/>
          <a:stretch>
            <a:fillRect/>
          </a:stretch>
        </p:blipFill>
        <p:spPr bwMode="auto">
          <a:xfrm>
            <a:off x="300038" y="5016500"/>
            <a:ext cx="1420812" cy="7127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427038" y="2930525"/>
            <a:ext cx="184150" cy="336550"/>
          </a:xfrm>
          <a:prstGeom prst="rect">
            <a:avLst/>
          </a:prstGeom>
          <a:noFill/>
          <a:ln w="9525">
            <a:noFill/>
            <a:miter lim="800000"/>
            <a:headEnd/>
            <a:tailEnd/>
          </a:ln>
        </p:spPr>
        <p:txBody>
          <a:bodyPr wrap="none" anchor="ctr">
            <a:spAutoFit/>
          </a:bodyPr>
          <a:lstStyle/>
          <a:p>
            <a:pPr defTabSz="914400"/>
            <a:endParaRPr lang="it-IT" sz="1600" i="0">
              <a:solidFill>
                <a:srgbClr val="808080"/>
              </a:solidFill>
              <a:latin typeface="Trebuchet MS" pitchFamily="34" charset="0"/>
            </a:endParaRPr>
          </a:p>
        </p:txBody>
      </p:sp>
      <p:sp>
        <p:nvSpPr>
          <p:cNvPr id="136194" name="Text Box 5"/>
          <p:cNvSpPr txBox="1">
            <a:spLocks noChangeArrowheads="1"/>
          </p:cNvSpPr>
          <p:nvPr/>
        </p:nvSpPr>
        <p:spPr bwMode="auto">
          <a:xfrm>
            <a:off x="5075238" y="4695825"/>
            <a:ext cx="2305050" cy="244475"/>
          </a:xfrm>
          <a:prstGeom prst="rect">
            <a:avLst/>
          </a:prstGeom>
          <a:noFill/>
          <a:ln w="9525">
            <a:noFill/>
            <a:miter lim="800000"/>
            <a:headEnd/>
            <a:tailEnd/>
          </a:ln>
        </p:spPr>
        <p:txBody>
          <a:bodyPr>
            <a:spAutoFit/>
          </a:bodyPr>
          <a:lstStyle/>
          <a:p>
            <a:pPr algn="ctr" defTabSz="914400">
              <a:spcBef>
                <a:spcPct val="50000"/>
              </a:spcBef>
            </a:pPr>
            <a:r>
              <a:rPr lang="it-IT" sz="1000" i="0">
                <a:solidFill>
                  <a:srgbClr val="C00000"/>
                </a:solidFill>
                <a:latin typeface="Trebuchet MS" pitchFamily="34" charset="0"/>
              </a:rPr>
              <a:t>7. Voltura Polizza Operativa</a:t>
            </a:r>
          </a:p>
        </p:txBody>
      </p:sp>
      <p:sp>
        <p:nvSpPr>
          <p:cNvPr id="79878" name="Line 11"/>
          <p:cNvSpPr>
            <a:spLocks noChangeShapeType="1"/>
          </p:cNvSpPr>
          <p:nvPr/>
        </p:nvSpPr>
        <p:spPr bwMode="auto">
          <a:xfrm flipH="1">
            <a:off x="4787900" y="3341688"/>
            <a:ext cx="431800" cy="1101725"/>
          </a:xfrm>
          <a:prstGeom prst="line">
            <a:avLst/>
          </a:prstGeom>
          <a:noFill/>
          <a:ln w="9525">
            <a:solidFill>
              <a:schemeClr val="accent1">
                <a:lumMod val="75000"/>
              </a:schemeClr>
            </a:solidFill>
            <a:round/>
            <a:headEnd type="triangle" w="med" len="med"/>
            <a:tailEnd type="triangle" w="med" len="med"/>
          </a:ln>
        </p:spPr>
        <p:txBody>
          <a:bodyPr/>
          <a:lstStyle/>
          <a:p>
            <a:pPr>
              <a:defRPr/>
            </a:pPr>
            <a:endParaRPr lang="it-IT">
              <a:solidFill>
                <a:srgbClr val="98862A"/>
              </a:solidFill>
            </a:endParaRPr>
          </a:p>
        </p:txBody>
      </p:sp>
      <p:sp>
        <p:nvSpPr>
          <p:cNvPr id="136196" name="Text Box 12"/>
          <p:cNvSpPr txBox="1">
            <a:spLocks noChangeArrowheads="1"/>
          </p:cNvSpPr>
          <p:nvPr/>
        </p:nvSpPr>
        <p:spPr bwMode="auto">
          <a:xfrm>
            <a:off x="2843213" y="3697288"/>
            <a:ext cx="2014537" cy="595312"/>
          </a:xfrm>
          <a:prstGeom prst="rect">
            <a:avLst/>
          </a:prstGeom>
          <a:noFill/>
          <a:ln w="9525">
            <a:noFill/>
            <a:miter lim="800000"/>
            <a:headEnd/>
            <a:tailEnd/>
          </a:ln>
        </p:spPr>
        <p:txBody>
          <a:bodyPr lIns="85954" tIns="42977" rIns="85954" bIns="42977"/>
          <a:lstStyle/>
          <a:p>
            <a:pPr algn="r" defTabSz="914400"/>
            <a:r>
              <a:rPr lang="it-IT" sz="1000" i="0">
                <a:solidFill>
                  <a:srgbClr val="98862A"/>
                </a:solidFill>
                <a:latin typeface="Trebuchet MS" pitchFamily="34" charset="0"/>
              </a:rPr>
              <a:t>5. Contratto di sconto </a:t>
            </a:r>
          </a:p>
          <a:p>
            <a:pPr algn="r" defTabSz="914400"/>
            <a:r>
              <a:rPr lang="it-IT" sz="1000" i="0">
                <a:solidFill>
                  <a:srgbClr val="98862A"/>
                </a:solidFill>
                <a:latin typeface="Trebuchet MS" pitchFamily="34" charset="0"/>
              </a:rPr>
              <a:t>e cessione effetti rappresentativi del credito</a:t>
            </a:r>
            <a:endParaRPr lang="it-IT" sz="1000" i="0">
              <a:solidFill>
                <a:srgbClr val="98862A"/>
              </a:solidFill>
              <a:latin typeface="Arial" charset="0"/>
            </a:endParaRPr>
          </a:p>
        </p:txBody>
      </p:sp>
      <p:sp>
        <p:nvSpPr>
          <p:cNvPr id="136197" name="Rectangle 13"/>
          <p:cNvSpPr>
            <a:spLocks noChangeArrowheads="1"/>
          </p:cNvSpPr>
          <p:nvPr/>
        </p:nvSpPr>
        <p:spPr bwMode="auto">
          <a:xfrm>
            <a:off x="5697538" y="4860925"/>
            <a:ext cx="112712" cy="236538"/>
          </a:xfrm>
          <a:prstGeom prst="rect">
            <a:avLst/>
          </a:prstGeom>
          <a:noFill/>
          <a:ln w="9525">
            <a:noFill/>
            <a:miter lim="800000"/>
            <a:headEnd/>
            <a:tailEnd/>
          </a:ln>
        </p:spPr>
        <p:txBody>
          <a:bodyPr lIns="0" tIns="0" rIns="0" bIns="0"/>
          <a:lstStyle/>
          <a:p>
            <a:pPr defTabSz="914400"/>
            <a:r>
              <a:rPr lang="it-IT" sz="1100" i="0">
                <a:solidFill>
                  <a:srgbClr val="000000"/>
                </a:solidFill>
                <a:latin typeface="Trebuchet MS" pitchFamily="34" charset="0"/>
              </a:rPr>
              <a:t> </a:t>
            </a:r>
            <a:endParaRPr lang="it-IT" sz="1800" i="0">
              <a:solidFill>
                <a:srgbClr val="000000"/>
              </a:solidFill>
              <a:latin typeface="Arial" charset="0"/>
            </a:endParaRPr>
          </a:p>
        </p:txBody>
      </p:sp>
      <p:sp>
        <p:nvSpPr>
          <p:cNvPr id="79881" name="Line 20"/>
          <p:cNvSpPr>
            <a:spLocks noChangeShapeType="1"/>
          </p:cNvSpPr>
          <p:nvPr/>
        </p:nvSpPr>
        <p:spPr bwMode="auto">
          <a:xfrm>
            <a:off x="2462213" y="3033713"/>
            <a:ext cx="2000250" cy="0"/>
          </a:xfrm>
          <a:prstGeom prst="line">
            <a:avLst/>
          </a:prstGeom>
          <a:noFill/>
          <a:ln w="9525">
            <a:solidFill>
              <a:schemeClr val="accent1">
                <a:lumMod val="75000"/>
              </a:schemeClr>
            </a:solidFill>
            <a:round/>
            <a:headEnd type="triangle" w="med" len="med"/>
            <a:tailEnd type="triangle" w="med" len="med"/>
          </a:ln>
        </p:spPr>
        <p:txBody>
          <a:bodyPr/>
          <a:lstStyle/>
          <a:p>
            <a:pPr>
              <a:defRPr/>
            </a:pPr>
            <a:endParaRPr lang="it-IT">
              <a:solidFill>
                <a:srgbClr val="98862A"/>
              </a:solidFill>
            </a:endParaRPr>
          </a:p>
        </p:txBody>
      </p:sp>
      <p:sp>
        <p:nvSpPr>
          <p:cNvPr id="136199" name="Text Box 21"/>
          <p:cNvSpPr txBox="1">
            <a:spLocks noChangeArrowheads="1"/>
          </p:cNvSpPr>
          <p:nvPr/>
        </p:nvSpPr>
        <p:spPr bwMode="auto">
          <a:xfrm>
            <a:off x="2449513" y="2708275"/>
            <a:ext cx="2054225" cy="325438"/>
          </a:xfrm>
          <a:prstGeom prst="rect">
            <a:avLst/>
          </a:prstGeom>
          <a:noFill/>
          <a:ln w="9525">
            <a:noFill/>
            <a:miter lim="800000"/>
            <a:headEnd/>
            <a:tailEnd/>
          </a:ln>
        </p:spPr>
        <p:txBody>
          <a:bodyPr lIns="85954" tIns="42977" rIns="85954" bIns="42977"/>
          <a:lstStyle/>
          <a:p>
            <a:pPr algn="ctr" defTabSz="914400"/>
            <a:r>
              <a:rPr lang="it-IT" sz="1000" i="0">
                <a:solidFill>
                  <a:srgbClr val="98862A"/>
                </a:solidFill>
                <a:latin typeface="Trebuchet MS" pitchFamily="34" charset="0"/>
              </a:rPr>
              <a:t>1. Contratto di fornitura</a:t>
            </a:r>
          </a:p>
          <a:p>
            <a:pPr algn="ctr" defTabSz="914400"/>
            <a:endParaRPr lang="it-IT" sz="1000" i="0">
              <a:solidFill>
                <a:srgbClr val="98862A"/>
              </a:solidFill>
              <a:latin typeface="Arial" charset="0"/>
            </a:endParaRPr>
          </a:p>
        </p:txBody>
      </p:sp>
      <p:sp>
        <p:nvSpPr>
          <p:cNvPr id="136200" name="Freeform 24"/>
          <p:cNvSpPr>
            <a:spLocks/>
          </p:cNvSpPr>
          <p:nvPr/>
        </p:nvSpPr>
        <p:spPr bwMode="auto">
          <a:xfrm>
            <a:off x="2554288" y="2284413"/>
            <a:ext cx="1946275" cy="350837"/>
          </a:xfrm>
          <a:custGeom>
            <a:avLst/>
            <a:gdLst>
              <a:gd name="T0" fmla="*/ 0 w 1980"/>
              <a:gd name="T1" fmla="*/ 2147483647 h 360"/>
              <a:gd name="T2" fmla="*/ 2147483647 w 1980"/>
              <a:gd name="T3" fmla="*/ 0 h 360"/>
              <a:gd name="T4" fmla="*/ 2147483647 w 1980"/>
              <a:gd name="T5" fmla="*/ 2147483647 h 360"/>
              <a:gd name="T6" fmla="*/ 0 60000 65536"/>
              <a:gd name="T7" fmla="*/ 0 60000 65536"/>
              <a:gd name="T8" fmla="*/ 0 60000 65536"/>
              <a:gd name="T9" fmla="*/ 0 w 1980"/>
              <a:gd name="T10" fmla="*/ 0 h 360"/>
              <a:gd name="T11" fmla="*/ 1980 w 1980"/>
              <a:gd name="T12" fmla="*/ 360 h 360"/>
            </a:gdLst>
            <a:ahLst/>
            <a:cxnLst>
              <a:cxn ang="T6">
                <a:pos x="T0" y="T1"/>
              </a:cxn>
              <a:cxn ang="T7">
                <a:pos x="T2" y="T3"/>
              </a:cxn>
              <a:cxn ang="T8">
                <a:pos x="T4" y="T5"/>
              </a:cxn>
            </a:cxnLst>
            <a:rect l="T9" t="T10" r="T11" b="T12"/>
            <a:pathLst>
              <a:path w="1980" h="360">
                <a:moveTo>
                  <a:pt x="0" y="360"/>
                </a:moveTo>
                <a:cubicBezTo>
                  <a:pt x="375" y="180"/>
                  <a:pt x="750" y="0"/>
                  <a:pt x="1080" y="0"/>
                </a:cubicBezTo>
                <a:cubicBezTo>
                  <a:pt x="1410" y="0"/>
                  <a:pt x="1830" y="300"/>
                  <a:pt x="1980" y="360"/>
                </a:cubicBezTo>
              </a:path>
            </a:pathLst>
          </a:custGeom>
          <a:noFill/>
          <a:ln w="9525">
            <a:solidFill>
              <a:srgbClr val="A50021"/>
            </a:solidFill>
            <a:round/>
            <a:headEnd/>
            <a:tailEnd type="triangle" w="med" len="med"/>
          </a:ln>
        </p:spPr>
        <p:txBody>
          <a:bodyPr/>
          <a:lstStyle/>
          <a:p>
            <a:endParaRPr lang="it-IT"/>
          </a:p>
        </p:txBody>
      </p:sp>
      <p:sp>
        <p:nvSpPr>
          <p:cNvPr id="136201" name="Text Box 25"/>
          <p:cNvSpPr txBox="1">
            <a:spLocks noChangeArrowheads="1"/>
          </p:cNvSpPr>
          <p:nvPr/>
        </p:nvSpPr>
        <p:spPr bwMode="auto">
          <a:xfrm>
            <a:off x="2216150" y="2049463"/>
            <a:ext cx="2500313" cy="395287"/>
          </a:xfrm>
          <a:prstGeom prst="rect">
            <a:avLst/>
          </a:prstGeom>
          <a:noFill/>
          <a:ln w="9525">
            <a:noFill/>
            <a:miter lim="800000"/>
            <a:headEnd/>
            <a:tailEnd/>
          </a:ln>
        </p:spPr>
        <p:txBody>
          <a:bodyPr lIns="85954" tIns="42977" rIns="85954" bIns="42977"/>
          <a:lstStyle/>
          <a:p>
            <a:pPr algn="ctr" defTabSz="914400"/>
            <a:r>
              <a:rPr lang="it-IT" sz="1000" i="0">
                <a:solidFill>
                  <a:srgbClr val="C00000"/>
                </a:solidFill>
                <a:latin typeface="Trebuchet MS" pitchFamily="34" charset="0"/>
              </a:rPr>
              <a:t>3. Pagherò: Promissory Notes</a:t>
            </a:r>
          </a:p>
        </p:txBody>
      </p:sp>
      <p:sp>
        <p:nvSpPr>
          <p:cNvPr id="136202" name="Text Box 27"/>
          <p:cNvSpPr txBox="1">
            <a:spLocks noChangeArrowheads="1"/>
          </p:cNvSpPr>
          <p:nvPr/>
        </p:nvSpPr>
        <p:spPr bwMode="auto">
          <a:xfrm rot="2832560">
            <a:off x="7046119" y="2829719"/>
            <a:ext cx="1752600" cy="611188"/>
          </a:xfrm>
          <a:prstGeom prst="rect">
            <a:avLst/>
          </a:prstGeom>
          <a:noFill/>
          <a:ln w="9525">
            <a:noFill/>
            <a:miter lim="800000"/>
            <a:headEnd/>
            <a:tailEnd/>
          </a:ln>
        </p:spPr>
        <p:txBody>
          <a:bodyPr lIns="85954" tIns="42977" rIns="85954" bIns="42977"/>
          <a:lstStyle/>
          <a:p>
            <a:pPr algn="ctr" defTabSz="914400"/>
            <a:r>
              <a:rPr lang="it-IT" sz="1000" i="0">
                <a:solidFill>
                  <a:srgbClr val="98862A"/>
                </a:solidFill>
                <a:latin typeface="Trebuchet MS" pitchFamily="34" charset="0"/>
              </a:rPr>
              <a:t>4. Polizza assicurativa</a:t>
            </a:r>
          </a:p>
          <a:p>
            <a:pPr defTabSz="914400"/>
            <a:endParaRPr lang="it-IT" sz="1000" i="0">
              <a:solidFill>
                <a:srgbClr val="98862A"/>
              </a:solidFill>
              <a:latin typeface="Trebuchet MS" pitchFamily="34" charset="0"/>
            </a:endParaRPr>
          </a:p>
        </p:txBody>
      </p:sp>
      <p:pic>
        <p:nvPicPr>
          <p:cNvPr id="195603" name="Picture 28" descr="sace logo"/>
          <p:cNvPicPr>
            <a:picLocks noGrp="1" noChangeAspect="1" noChangeArrowheads="1"/>
          </p:cNvPicPr>
          <p:nvPr>
            <p:ph sz="half" idx="4294967295"/>
          </p:nvPr>
        </p:nvPicPr>
        <p:blipFill>
          <a:blip r:embed="rId2"/>
          <a:srcRect/>
          <a:stretch>
            <a:fillRect/>
          </a:stretch>
        </p:blipFill>
        <p:spPr>
          <a:xfrm>
            <a:off x="7116763" y="4852988"/>
            <a:ext cx="2027237" cy="390525"/>
          </a:xfrm>
          <a:solidFill>
            <a:schemeClr val="accent2"/>
          </a:solidFill>
          <a:ln>
            <a:solidFill>
              <a:schemeClr val="accent1"/>
            </a:solidFill>
          </a:ln>
          <a:effectLst>
            <a:outerShdw dist="35921" dir="2700000" algn="ctr" rotWithShape="0">
              <a:srgbClr val="808080"/>
            </a:outerShdw>
          </a:effectLst>
        </p:spPr>
      </p:pic>
      <p:sp>
        <p:nvSpPr>
          <p:cNvPr id="136204" name="Rectangle 45"/>
          <p:cNvSpPr>
            <a:spLocks noChangeArrowheads="1"/>
          </p:cNvSpPr>
          <p:nvPr/>
        </p:nvSpPr>
        <p:spPr bwMode="auto">
          <a:xfrm>
            <a:off x="257175" y="5424488"/>
            <a:ext cx="1793875" cy="307975"/>
          </a:xfrm>
          <a:prstGeom prst="rect">
            <a:avLst/>
          </a:prstGeom>
          <a:noFill/>
          <a:ln w="9525">
            <a:noFill/>
            <a:miter lim="800000"/>
            <a:headEnd/>
            <a:tailEnd/>
          </a:ln>
        </p:spPr>
        <p:txBody>
          <a:bodyPr lIns="0" tIns="0" rIns="0" bIns="0">
            <a:spAutoFit/>
          </a:bodyPr>
          <a:lstStyle/>
          <a:p>
            <a:pPr algn="ctr" defTabSz="914400"/>
            <a:r>
              <a:rPr lang="it-IT" sz="1000" i="0">
                <a:solidFill>
                  <a:srgbClr val="98862A"/>
                </a:solidFill>
                <a:latin typeface="Trebuchet MS" pitchFamily="34" charset="0"/>
              </a:rPr>
              <a:t>Banca dell’importatore</a:t>
            </a:r>
          </a:p>
          <a:p>
            <a:pPr algn="ctr" defTabSz="914400"/>
            <a:r>
              <a:rPr lang="it-IT" sz="1000" i="0">
                <a:solidFill>
                  <a:srgbClr val="98862A"/>
                </a:solidFill>
                <a:latin typeface="Trebuchet MS" pitchFamily="34" charset="0"/>
              </a:rPr>
              <a:t>domiciliataria degli effetti</a:t>
            </a:r>
          </a:p>
        </p:txBody>
      </p:sp>
      <p:pic>
        <p:nvPicPr>
          <p:cNvPr id="136205" name="Immagine 6"/>
          <p:cNvPicPr>
            <a:picLocks noChangeAspect="1" noChangeArrowheads="1"/>
          </p:cNvPicPr>
          <p:nvPr/>
        </p:nvPicPr>
        <p:blipFill>
          <a:blip r:embed="rId3"/>
          <a:srcRect/>
          <a:stretch>
            <a:fillRect/>
          </a:stretch>
        </p:blipFill>
        <p:spPr bwMode="auto">
          <a:xfrm>
            <a:off x="3268663" y="5499100"/>
            <a:ext cx="2670175" cy="450850"/>
          </a:xfrm>
          <a:prstGeom prst="rect">
            <a:avLst/>
          </a:prstGeom>
          <a:noFill/>
          <a:ln w="9525">
            <a:noFill/>
            <a:miter lim="800000"/>
            <a:headEnd/>
            <a:tailEnd/>
          </a:ln>
        </p:spPr>
      </p:pic>
      <p:sp>
        <p:nvSpPr>
          <p:cNvPr id="136206" name="Line 37"/>
          <p:cNvSpPr>
            <a:spLocks noChangeShapeType="1"/>
          </p:cNvSpPr>
          <p:nvPr/>
        </p:nvSpPr>
        <p:spPr bwMode="auto">
          <a:xfrm flipH="1">
            <a:off x="5438775" y="5008563"/>
            <a:ext cx="1508125" cy="0"/>
          </a:xfrm>
          <a:prstGeom prst="line">
            <a:avLst/>
          </a:prstGeom>
          <a:noFill/>
          <a:ln w="9525">
            <a:solidFill>
              <a:srgbClr val="A50021"/>
            </a:solidFill>
            <a:round/>
            <a:headEnd/>
            <a:tailEnd type="triangle" w="med" len="med"/>
          </a:ln>
        </p:spPr>
        <p:txBody>
          <a:bodyPr/>
          <a:lstStyle/>
          <a:p>
            <a:endParaRPr lang="it-IT"/>
          </a:p>
        </p:txBody>
      </p:sp>
      <p:sp>
        <p:nvSpPr>
          <p:cNvPr id="136207" name="Line 38"/>
          <p:cNvSpPr>
            <a:spLocks noChangeShapeType="1"/>
          </p:cNvSpPr>
          <p:nvPr/>
        </p:nvSpPr>
        <p:spPr bwMode="auto">
          <a:xfrm flipH="1" flipV="1">
            <a:off x="7019925" y="2060575"/>
            <a:ext cx="2160588" cy="2305050"/>
          </a:xfrm>
          <a:prstGeom prst="line">
            <a:avLst/>
          </a:prstGeom>
          <a:noFill/>
          <a:ln w="9525">
            <a:solidFill>
              <a:schemeClr val="accent1"/>
            </a:solidFill>
            <a:round/>
            <a:headEnd/>
            <a:tailEnd type="triangle" w="med" len="med"/>
          </a:ln>
        </p:spPr>
        <p:txBody>
          <a:bodyPr/>
          <a:lstStyle/>
          <a:p>
            <a:endParaRPr lang="it-IT"/>
          </a:p>
        </p:txBody>
      </p:sp>
      <p:sp>
        <p:nvSpPr>
          <p:cNvPr id="136208" name="Rectangle 3"/>
          <p:cNvSpPr txBox="1">
            <a:spLocks/>
          </p:cNvSpPr>
          <p:nvPr/>
        </p:nvSpPr>
        <p:spPr bwMode="auto">
          <a:xfrm>
            <a:off x="1928813" y="188913"/>
            <a:ext cx="7199312" cy="1079500"/>
          </a:xfrm>
          <a:prstGeom prst="rect">
            <a:avLst/>
          </a:prstGeom>
          <a:noFill/>
          <a:ln w="9525">
            <a:noFill/>
            <a:miter lim="800000"/>
            <a:headEnd/>
            <a:tailEnd/>
          </a:ln>
        </p:spPr>
        <p:txBody>
          <a:bodyPr anchor="ctr"/>
          <a:lstStyle/>
          <a:p>
            <a:r>
              <a:rPr lang="it-IT" sz="2900" b="1">
                <a:solidFill>
                  <a:srgbClr val="A38F2D"/>
                </a:solidFill>
              </a:rPr>
              <a:t>Sconto pro soluto di effetti con voltura di Polizza SACE</a:t>
            </a:r>
          </a:p>
        </p:txBody>
      </p:sp>
      <p:pic>
        <p:nvPicPr>
          <p:cNvPr id="136209" name="Picture 4"/>
          <p:cNvPicPr>
            <a:picLocks noChangeAspect="1" noChangeArrowheads="1"/>
          </p:cNvPicPr>
          <p:nvPr/>
        </p:nvPicPr>
        <p:blipFill>
          <a:blip r:embed="rId4"/>
          <a:srcRect/>
          <a:stretch>
            <a:fillRect/>
          </a:stretch>
        </p:blipFill>
        <p:spPr bwMode="auto">
          <a:xfrm>
            <a:off x="3816350" y="4510088"/>
            <a:ext cx="1533525" cy="942975"/>
          </a:xfrm>
          <a:prstGeom prst="rect">
            <a:avLst/>
          </a:prstGeom>
          <a:noFill/>
          <a:ln w="9525">
            <a:noFill/>
            <a:miter lim="800000"/>
            <a:headEnd/>
            <a:tailEnd/>
          </a:ln>
        </p:spPr>
      </p:pic>
      <p:sp>
        <p:nvSpPr>
          <p:cNvPr id="28" name="Line 22"/>
          <p:cNvSpPr>
            <a:spLocks noChangeShapeType="1"/>
          </p:cNvSpPr>
          <p:nvPr/>
        </p:nvSpPr>
        <p:spPr bwMode="auto">
          <a:xfrm flipH="1" flipV="1">
            <a:off x="2286000" y="3290888"/>
            <a:ext cx="1349375" cy="1223962"/>
          </a:xfrm>
          <a:prstGeom prst="line">
            <a:avLst/>
          </a:prstGeom>
          <a:noFill/>
          <a:ln w="9525">
            <a:solidFill>
              <a:schemeClr val="accent1">
                <a:lumMod val="50000"/>
              </a:schemeClr>
            </a:solidFill>
            <a:round/>
            <a:headEnd type="triangle" w="med" len="med"/>
            <a:tailEnd/>
          </a:ln>
        </p:spPr>
        <p:txBody>
          <a:bodyPr/>
          <a:lstStyle/>
          <a:p>
            <a:pPr>
              <a:defRPr/>
            </a:pPr>
            <a:endParaRPr lang="it-IT">
              <a:solidFill>
                <a:srgbClr val="98862A"/>
              </a:solidFill>
            </a:endParaRPr>
          </a:p>
        </p:txBody>
      </p:sp>
      <p:sp>
        <p:nvSpPr>
          <p:cNvPr id="136211" name="Text Box 23"/>
          <p:cNvSpPr txBox="1">
            <a:spLocks noChangeArrowheads="1"/>
          </p:cNvSpPr>
          <p:nvPr/>
        </p:nvSpPr>
        <p:spPr bwMode="auto">
          <a:xfrm rot="2613911">
            <a:off x="1666875" y="3843338"/>
            <a:ext cx="2141538" cy="560387"/>
          </a:xfrm>
          <a:prstGeom prst="rect">
            <a:avLst/>
          </a:prstGeom>
          <a:noFill/>
          <a:ln w="9525">
            <a:noFill/>
            <a:miter lim="800000"/>
            <a:headEnd/>
            <a:tailEnd/>
          </a:ln>
        </p:spPr>
        <p:txBody>
          <a:bodyPr lIns="85954" tIns="42977" rIns="85954" bIns="42977"/>
          <a:lstStyle/>
          <a:p>
            <a:pPr algn="ctr" defTabSz="914400"/>
            <a:r>
              <a:rPr lang="it-IT" sz="1000" i="0">
                <a:solidFill>
                  <a:srgbClr val="98862A"/>
                </a:solidFill>
                <a:latin typeface="Trebuchet MS" pitchFamily="34" charset="0"/>
              </a:rPr>
              <a:t>10. Rimborso operazione sconto attraverso il  pagamento di  Promissory Notes</a:t>
            </a:r>
          </a:p>
        </p:txBody>
      </p:sp>
      <p:sp>
        <p:nvSpPr>
          <p:cNvPr id="30" name="Line 37"/>
          <p:cNvSpPr>
            <a:spLocks noChangeShapeType="1"/>
          </p:cNvSpPr>
          <p:nvPr/>
        </p:nvSpPr>
        <p:spPr bwMode="auto">
          <a:xfrm>
            <a:off x="7019925" y="2933700"/>
            <a:ext cx="1655763" cy="1806575"/>
          </a:xfrm>
          <a:prstGeom prst="line">
            <a:avLst/>
          </a:prstGeom>
          <a:noFill/>
          <a:ln w="9525">
            <a:solidFill>
              <a:schemeClr val="accent1">
                <a:lumMod val="75000"/>
              </a:schemeClr>
            </a:solidFill>
            <a:round/>
            <a:headEnd/>
            <a:tailEnd type="triangle" w="med" len="med"/>
          </a:ln>
        </p:spPr>
        <p:txBody>
          <a:bodyPr/>
          <a:lstStyle/>
          <a:p>
            <a:pPr>
              <a:defRPr/>
            </a:pPr>
            <a:endParaRPr lang="it-IT">
              <a:solidFill>
                <a:srgbClr val="98862A"/>
              </a:solidFill>
            </a:endParaRPr>
          </a:p>
        </p:txBody>
      </p:sp>
      <p:sp>
        <p:nvSpPr>
          <p:cNvPr id="136213" name="Text Box 27"/>
          <p:cNvSpPr txBox="1">
            <a:spLocks noChangeArrowheads="1"/>
          </p:cNvSpPr>
          <p:nvPr/>
        </p:nvSpPr>
        <p:spPr bwMode="auto">
          <a:xfrm rot="2884763">
            <a:off x="6741319" y="3706019"/>
            <a:ext cx="1752600" cy="611188"/>
          </a:xfrm>
          <a:prstGeom prst="rect">
            <a:avLst/>
          </a:prstGeom>
          <a:noFill/>
          <a:ln w="9525">
            <a:noFill/>
            <a:miter lim="800000"/>
            <a:headEnd/>
            <a:tailEnd/>
          </a:ln>
        </p:spPr>
        <p:txBody>
          <a:bodyPr lIns="85954" tIns="42977" rIns="85954" bIns="42977"/>
          <a:lstStyle/>
          <a:p>
            <a:pPr algn="ctr" defTabSz="914400"/>
            <a:r>
              <a:rPr lang="it-IT" sz="1000" i="0">
                <a:solidFill>
                  <a:srgbClr val="98862A"/>
                </a:solidFill>
                <a:latin typeface="Trebuchet MS" pitchFamily="34" charset="0"/>
              </a:rPr>
              <a:t>2. Richiesta assicurazione</a:t>
            </a:r>
          </a:p>
          <a:p>
            <a:pPr defTabSz="914400"/>
            <a:endParaRPr lang="it-IT" sz="1000" i="0">
              <a:solidFill>
                <a:srgbClr val="98862A"/>
              </a:solidFill>
              <a:latin typeface="Trebuchet MS" pitchFamily="34" charset="0"/>
            </a:endParaRPr>
          </a:p>
        </p:txBody>
      </p:sp>
      <p:sp>
        <p:nvSpPr>
          <p:cNvPr id="136214" name="Line 22"/>
          <p:cNvSpPr>
            <a:spLocks noChangeShapeType="1"/>
          </p:cNvSpPr>
          <p:nvPr/>
        </p:nvSpPr>
        <p:spPr bwMode="auto">
          <a:xfrm flipH="1">
            <a:off x="5219700" y="3362325"/>
            <a:ext cx="381000" cy="1074738"/>
          </a:xfrm>
          <a:prstGeom prst="line">
            <a:avLst/>
          </a:prstGeom>
          <a:noFill/>
          <a:ln w="9525">
            <a:solidFill>
              <a:schemeClr val="accent1"/>
            </a:solidFill>
            <a:round/>
            <a:headEnd type="triangle" w="med" len="med"/>
            <a:tailEnd/>
          </a:ln>
        </p:spPr>
        <p:txBody>
          <a:bodyPr/>
          <a:lstStyle/>
          <a:p>
            <a:endParaRPr lang="it-IT"/>
          </a:p>
        </p:txBody>
      </p:sp>
      <p:sp>
        <p:nvSpPr>
          <p:cNvPr id="136215" name="Text Box 12"/>
          <p:cNvSpPr txBox="1">
            <a:spLocks noChangeArrowheads="1"/>
          </p:cNvSpPr>
          <p:nvPr/>
        </p:nvSpPr>
        <p:spPr bwMode="auto">
          <a:xfrm rot="-4229028">
            <a:off x="5096669" y="3758406"/>
            <a:ext cx="1209675" cy="595313"/>
          </a:xfrm>
          <a:prstGeom prst="rect">
            <a:avLst/>
          </a:prstGeom>
          <a:noFill/>
          <a:ln w="9525">
            <a:noFill/>
            <a:miter lim="800000"/>
            <a:headEnd/>
            <a:tailEnd/>
          </a:ln>
        </p:spPr>
        <p:txBody>
          <a:bodyPr lIns="85954" tIns="42977" rIns="85954" bIns="42977"/>
          <a:lstStyle/>
          <a:p>
            <a:pPr algn="ctr" defTabSz="914400"/>
            <a:r>
              <a:rPr lang="it-IT" sz="1000" i="0">
                <a:solidFill>
                  <a:srgbClr val="98862A"/>
                </a:solidFill>
                <a:latin typeface="Trebuchet MS" pitchFamily="34" charset="0"/>
              </a:rPr>
              <a:t>8.Operazione di</a:t>
            </a:r>
          </a:p>
          <a:p>
            <a:pPr algn="ctr" defTabSz="914400"/>
            <a:r>
              <a:rPr lang="it-IT" sz="1000" i="0">
                <a:solidFill>
                  <a:srgbClr val="98862A"/>
                </a:solidFill>
                <a:latin typeface="Trebuchet MS" pitchFamily="34" charset="0"/>
              </a:rPr>
              <a:t> sconto</a:t>
            </a:r>
            <a:endParaRPr lang="it-IT" sz="1000" i="0">
              <a:solidFill>
                <a:srgbClr val="98862A"/>
              </a:solidFill>
              <a:latin typeface="Arial" charset="0"/>
            </a:endParaRPr>
          </a:p>
        </p:txBody>
      </p:sp>
      <p:sp>
        <p:nvSpPr>
          <p:cNvPr id="136216" name="Line 37"/>
          <p:cNvSpPr>
            <a:spLocks noChangeShapeType="1"/>
          </p:cNvSpPr>
          <p:nvPr/>
        </p:nvSpPr>
        <p:spPr bwMode="auto">
          <a:xfrm>
            <a:off x="6659563" y="3386138"/>
            <a:ext cx="1152525" cy="1298575"/>
          </a:xfrm>
          <a:prstGeom prst="line">
            <a:avLst/>
          </a:prstGeom>
          <a:noFill/>
          <a:ln w="9525">
            <a:solidFill>
              <a:schemeClr val="accent1"/>
            </a:solidFill>
            <a:round/>
            <a:headEnd/>
            <a:tailEnd type="triangle" w="med" len="med"/>
          </a:ln>
        </p:spPr>
        <p:txBody>
          <a:bodyPr/>
          <a:lstStyle/>
          <a:p>
            <a:endParaRPr lang="it-IT"/>
          </a:p>
        </p:txBody>
      </p:sp>
      <p:sp>
        <p:nvSpPr>
          <p:cNvPr id="136217" name="Text Box 27"/>
          <p:cNvSpPr txBox="1">
            <a:spLocks noChangeArrowheads="1"/>
          </p:cNvSpPr>
          <p:nvPr/>
        </p:nvSpPr>
        <p:spPr bwMode="auto">
          <a:xfrm rot="2978687">
            <a:off x="6063457" y="3850481"/>
            <a:ext cx="1752600" cy="611187"/>
          </a:xfrm>
          <a:prstGeom prst="rect">
            <a:avLst/>
          </a:prstGeom>
          <a:noFill/>
          <a:ln w="9525">
            <a:noFill/>
            <a:miter lim="800000"/>
            <a:headEnd/>
            <a:tailEnd/>
          </a:ln>
        </p:spPr>
        <p:txBody>
          <a:bodyPr lIns="85954" tIns="42977" rIns="85954" bIns="42977"/>
          <a:lstStyle/>
          <a:p>
            <a:pPr algn="ctr" defTabSz="914400"/>
            <a:r>
              <a:rPr lang="it-IT" sz="1000" i="0">
                <a:solidFill>
                  <a:srgbClr val="98862A"/>
                </a:solidFill>
                <a:latin typeface="Trebuchet MS" pitchFamily="34" charset="0"/>
              </a:rPr>
              <a:t>6. Richiesta DI Voltura a IBI</a:t>
            </a:r>
          </a:p>
          <a:p>
            <a:pPr defTabSz="914400"/>
            <a:endParaRPr lang="it-IT" sz="1000" i="0">
              <a:solidFill>
                <a:srgbClr val="98862A"/>
              </a:solidFill>
              <a:latin typeface="Trebuchet MS" pitchFamily="34" charset="0"/>
            </a:endParaRPr>
          </a:p>
        </p:txBody>
      </p:sp>
      <p:sp>
        <p:nvSpPr>
          <p:cNvPr id="136218" name="Text Box 23"/>
          <p:cNvSpPr txBox="1">
            <a:spLocks noChangeArrowheads="1"/>
          </p:cNvSpPr>
          <p:nvPr/>
        </p:nvSpPr>
        <p:spPr bwMode="auto">
          <a:xfrm>
            <a:off x="1908175" y="4868863"/>
            <a:ext cx="2141538" cy="268287"/>
          </a:xfrm>
          <a:prstGeom prst="rect">
            <a:avLst/>
          </a:prstGeom>
          <a:noFill/>
          <a:ln w="9525">
            <a:noFill/>
            <a:miter lim="800000"/>
            <a:headEnd/>
            <a:tailEnd/>
          </a:ln>
        </p:spPr>
        <p:txBody>
          <a:bodyPr lIns="85954" tIns="42977" rIns="85954" bIns="42977"/>
          <a:lstStyle/>
          <a:p>
            <a:pPr algn="ctr" defTabSz="914400"/>
            <a:r>
              <a:rPr lang="it-IT" sz="1000" i="0">
                <a:solidFill>
                  <a:srgbClr val="C00000"/>
                </a:solidFill>
                <a:latin typeface="Trebuchet MS" pitchFamily="34" charset="0"/>
              </a:rPr>
              <a:t> 9. invio effetti all’incasso </a:t>
            </a:r>
            <a:endParaRPr lang="it-IT" sz="1000" i="0">
              <a:solidFill>
                <a:srgbClr val="C00000"/>
              </a:solidFill>
              <a:latin typeface="Arial" charset="0"/>
            </a:endParaRPr>
          </a:p>
        </p:txBody>
      </p:sp>
      <p:sp>
        <p:nvSpPr>
          <p:cNvPr id="136219" name="Line 22"/>
          <p:cNvSpPr>
            <a:spLocks noChangeShapeType="1"/>
          </p:cNvSpPr>
          <p:nvPr/>
        </p:nvSpPr>
        <p:spPr bwMode="auto">
          <a:xfrm>
            <a:off x="2195513" y="4830763"/>
            <a:ext cx="1511300" cy="19050"/>
          </a:xfrm>
          <a:prstGeom prst="line">
            <a:avLst/>
          </a:prstGeom>
          <a:noFill/>
          <a:ln w="9525">
            <a:solidFill>
              <a:srgbClr val="A50021"/>
            </a:solidFill>
            <a:round/>
            <a:headEnd type="triangle" w="med" len="med"/>
            <a:tailEnd/>
          </a:ln>
        </p:spPr>
        <p:txBody>
          <a:bodyPr/>
          <a:lstStyle/>
          <a:p>
            <a:endParaRPr lang="it-IT"/>
          </a:p>
        </p:txBody>
      </p:sp>
      <p:pic>
        <p:nvPicPr>
          <p:cNvPr id="136220" name="Picture 2"/>
          <p:cNvPicPr>
            <a:picLocks noChangeAspect="1" noChangeArrowheads="1"/>
          </p:cNvPicPr>
          <p:nvPr/>
        </p:nvPicPr>
        <p:blipFill>
          <a:blip r:embed="rId5"/>
          <a:srcRect/>
          <a:stretch>
            <a:fillRect/>
          </a:stretch>
        </p:blipFill>
        <p:spPr bwMode="auto">
          <a:xfrm>
            <a:off x="4745038" y="1592263"/>
            <a:ext cx="2195512" cy="1549400"/>
          </a:xfrm>
          <a:prstGeom prst="rect">
            <a:avLst/>
          </a:prstGeom>
          <a:noFill/>
          <a:ln w="9525">
            <a:noFill/>
            <a:miter lim="800000"/>
            <a:headEnd/>
            <a:tailEnd/>
          </a:ln>
        </p:spPr>
      </p:pic>
      <p:pic>
        <p:nvPicPr>
          <p:cNvPr id="136221" name="Picture 2"/>
          <p:cNvPicPr>
            <a:picLocks noChangeAspect="1" noChangeArrowheads="1"/>
          </p:cNvPicPr>
          <p:nvPr/>
        </p:nvPicPr>
        <p:blipFill>
          <a:blip r:embed="rId6"/>
          <a:srcRect/>
          <a:stretch>
            <a:fillRect/>
          </a:stretch>
        </p:blipFill>
        <p:spPr bwMode="auto">
          <a:xfrm>
            <a:off x="250825" y="3392488"/>
            <a:ext cx="1901825" cy="1908175"/>
          </a:xfrm>
          <a:prstGeom prst="rect">
            <a:avLst/>
          </a:prstGeom>
          <a:noFill/>
          <a:ln w="9525">
            <a:noFill/>
            <a:miter lim="800000"/>
            <a:headEnd/>
            <a:tailEnd/>
          </a:ln>
        </p:spPr>
      </p:pic>
      <p:pic>
        <p:nvPicPr>
          <p:cNvPr id="136222" name="Picture 4"/>
          <p:cNvPicPr>
            <a:picLocks noChangeAspect="1" noChangeArrowheads="1"/>
          </p:cNvPicPr>
          <p:nvPr/>
        </p:nvPicPr>
        <p:blipFill>
          <a:blip r:embed="rId7"/>
          <a:srcRect/>
          <a:stretch>
            <a:fillRect/>
          </a:stretch>
        </p:blipFill>
        <p:spPr bwMode="auto">
          <a:xfrm>
            <a:off x="179388" y="1541463"/>
            <a:ext cx="2232025" cy="1579562"/>
          </a:xfrm>
          <a:prstGeom prst="rect">
            <a:avLst/>
          </a:prstGeom>
          <a:noFill/>
          <a:ln w="9525">
            <a:noFill/>
            <a:miter lim="800000"/>
            <a:headEnd/>
            <a:tailEnd/>
          </a:ln>
        </p:spPr>
      </p:pic>
      <p:sp>
        <p:nvSpPr>
          <p:cNvPr id="136223" name="Segnaposto numero diapositiva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F44F7C-9202-42DF-8CEF-E957C59B3CE6}" type="slidenum">
              <a:rPr lang="it-IT" smtClean="0">
                <a:latin typeface="Trebuchet MS" pitchFamily="34" charset="0"/>
                <a:cs typeface="Arial" charset="0"/>
              </a:rPr>
              <a:pPr fontAlgn="base">
                <a:spcBef>
                  <a:spcPct val="0"/>
                </a:spcBef>
                <a:spcAft>
                  <a:spcPct val="0"/>
                </a:spcAft>
              </a:pPr>
              <a:t>20</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AutoShape 2"/>
          <p:cNvSpPr>
            <a:spLocks noChangeArrowheads="1"/>
          </p:cNvSpPr>
          <p:nvPr/>
        </p:nvSpPr>
        <p:spPr bwMode="auto">
          <a:xfrm>
            <a:off x="250825" y="1844675"/>
            <a:ext cx="8640763" cy="4248150"/>
          </a:xfrm>
          <a:prstGeom prst="roundRect">
            <a:avLst>
              <a:gd name="adj" fmla="val 7366"/>
            </a:avLst>
          </a:prstGeom>
          <a:noFill/>
          <a:ln w="19050" algn="ctr">
            <a:noFill/>
            <a:round/>
            <a:headEnd/>
            <a:tailEnd/>
          </a:ln>
        </p:spPr>
        <p:txBody>
          <a:bodyPr/>
          <a:lstStyle/>
          <a:p>
            <a:pPr algn="just" defTabSz="914400">
              <a:lnSpc>
                <a:spcPct val="90000"/>
              </a:lnSpc>
              <a:defRPr/>
            </a:pPr>
            <a:r>
              <a:rPr lang="it-IT" sz="1900" i="0" dirty="0">
                <a:solidFill>
                  <a:schemeClr val="bg1">
                    <a:lumMod val="50000"/>
                  </a:schemeClr>
                </a:solidFill>
                <a:latin typeface="Trebuchet MS" pitchFamily="34" charset="0"/>
              </a:rPr>
              <a:t>Prodotto studiato per le esigenze delle PMI esportatrici che si pone come un'operazione alternativa al forfaiting con la particolarità della presenza di una polizza SACE a copertura del rischio di credito (rischio politico e rischio commerciale)</a:t>
            </a:r>
          </a:p>
          <a:p>
            <a:pPr algn="just" defTabSz="914400">
              <a:lnSpc>
                <a:spcPct val="90000"/>
              </a:lnSpc>
              <a:defRPr/>
            </a:pPr>
            <a:endParaRPr lang="it-IT" sz="1900" i="0" dirty="0">
              <a:solidFill>
                <a:schemeClr val="bg1">
                  <a:lumMod val="50000"/>
                </a:schemeClr>
              </a:solidFill>
              <a:latin typeface="Trebuchet MS" pitchFamily="34" charset="0"/>
            </a:endParaRPr>
          </a:p>
          <a:p>
            <a:pPr algn="just" defTabSz="914400">
              <a:lnSpc>
                <a:spcPct val="90000"/>
              </a:lnSpc>
              <a:defRPr/>
            </a:pPr>
            <a:r>
              <a:rPr lang="it-IT" sz="1900" i="0" dirty="0">
                <a:solidFill>
                  <a:schemeClr val="bg1">
                    <a:lumMod val="50000"/>
                  </a:schemeClr>
                </a:solidFill>
                <a:latin typeface="Trebuchet MS" pitchFamily="34" charset="0"/>
              </a:rPr>
              <a:t>Consente all'assicurato, ottenuta da                  la copertura assicurativa per il rischio di credito, di trasferire i benefici a favore di una banca o di un intermediario finanziario (voltura di polizza), ai fini dello sconto pro-soluto dei titoli di credito (</a:t>
            </a:r>
            <a:r>
              <a:rPr lang="it-IT" sz="1900" i="0" dirty="0" err="1">
                <a:solidFill>
                  <a:schemeClr val="bg1">
                    <a:lumMod val="50000"/>
                  </a:schemeClr>
                </a:solidFill>
                <a:latin typeface="Trebuchet MS" pitchFamily="34" charset="0"/>
              </a:rPr>
              <a:t>Promissory</a:t>
            </a:r>
            <a:r>
              <a:rPr lang="it-IT" sz="1900" i="0" dirty="0">
                <a:solidFill>
                  <a:schemeClr val="bg1">
                    <a:lumMod val="50000"/>
                  </a:schemeClr>
                </a:solidFill>
                <a:latin typeface="Trebuchet MS" pitchFamily="34" charset="0"/>
              </a:rPr>
              <a:t> Notes o Bill of Exchange) o assimilabili</a:t>
            </a:r>
          </a:p>
          <a:p>
            <a:pPr algn="just" defTabSz="914400">
              <a:lnSpc>
                <a:spcPct val="90000"/>
              </a:lnSpc>
              <a:defRPr/>
            </a:pPr>
            <a:r>
              <a:rPr lang="it-IT" sz="1900" i="0" dirty="0">
                <a:solidFill>
                  <a:schemeClr val="bg1">
                    <a:lumMod val="50000"/>
                  </a:schemeClr>
                </a:solidFill>
                <a:latin typeface="Trebuchet MS" pitchFamily="34" charset="0"/>
              </a:rPr>
              <a:t>  </a:t>
            </a:r>
          </a:p>
          <a:p>
            <a:pPr algn="just" defTabSz="914400">
              <a:lnSpc>
                <a:spcPct val="90000"/>
              </a:lnSpc>
              <a:defRPr/>
            </a:pPr>
            <a:r>
              <a:rPr lang="it-IT" sz="1900" i="0" dirty="0">
                <a:solidFill>
                  <a:schemeClr val="bg1">
                    <a:lumMod val="50000"/>
                  </a:schemeClr>
                </a:solidFill>
                <a:latin typeface="Trebuchet MS" pitchFamily="34" charset="0"/>
              </a:rPr>
              <a:t>La banca infatti, se l’esportatore ha ottenuto da SACE la copertura degli effetti oggetto del contratto commerciale, è disponibile a scontare gli effetti su base pro-soluto con contestuale voltura della polizza SACE </a:t>
            </a:r>
          </a:p>
        </p:txBody>
      </p:sp>
      <p:pic>
        <p:nvPicPr>
          <p:cNvPr id="137218" name="Picture 4" descr="Gruppo Sace">
            <a:hlinkClick r:id="rId2" tooltip="GRUPPO SACE"/>
          </p:cNvPr>
          <p:cNvPicPr>
            <a:picLocks noChangeAspect="1" noChangeArrowheads="1"/>
          </p:cNvPicPr>
          <p:nvPr/>
        </p:nvPicPr>
        <p:blipFill>
          <a:blip r:embed="rId3">
            <a:clrChange>
              <a:clrFrom>
                <a:srgbClr val="B30027"/>
              </a:clrFrom>
              <a:clrTo>
                <a:srgbClr val="B30027">
                  <a:alpha val="0"/>
                </a:srgbClr>
              </a:clrTo>
            </a:clrChange>
          </a:blip>
          <a:srcRect t="38760" r="2463" b="36655"/>
          <a:stretch>
            <a:fillRect/>
          </a:stretch>
        </p:blipFill>
        <p:spPr bwMode="auto">
          <a:xfrm>
            <a:off x="4427538" y="3213100"/>
            <a:ext cx="1439862" cy="304800"/>
          </a:xfrm>
          <a:prstGeom prst="rect">
            <a:avLst/>
          </a:prstGeom>
          <a:noFill/>
          <a:ln w="9525">
            <a:noFill/>
            <a:miter lim="800000"/>
            <a:headEnd/>
            <a:tailEnd/>
          </a:ln>
        </p:spPr>
      </p:pic>
      <p:sp>
        <p:nvSpPr>
          <p:cNvPr id="137219"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30C9FA6B-AFBF-4727-A7E1-DEF9F5A4E11E}" type="slidenum">
              <a:rPr lang="it-IT" sz="1800" i="0">
                <a:solidFill>
                  <a:srgbClr val="FFFFFF"/>
                </a:solidFill>
                <a:latin typeface="Trebuchet MS" pitchFamily="34" charset="0"/>
              </a:rPr>
              <a:pPr algn="ctr" defTabSz="914400"/>
              <a:t>21</a:t>
            </a:fld>
            <a:endParaRPr lang="it-IT" sz="1800" i="0">
              <a:solidFill>
                <a:srgbClr val="FFFFFF"/>
              </a:solidFill>
              <a:latin typeface="Trebuchet MS" pitchFamily="34" charset="0"/>
            </a:endParaRPr>
          </a:p>
        </p:txBody>
      </p:sp>
      <p:sp>
        <p:nvSpPr>
          <p:cNvPr id="137220" name="Rectangle 3"/>
          <p:cNvSpPr txBox="1">
            <a:spLocks/>
          </p:cNvSpPr>
          <p:nvPr/>
        </p:nvSpPr>
        <p:spPr bwMode="auto">
          <a:xfrm>
            <a:off x="1908175" y="115888"/>
            <a:ext cx="7235825" cy="1081087"/>
          </a:xfrm>
          <a:prstGeom prst="rect">
            <a:avLst/>
          </a:prstGeom>
          <a:noFill/>
          <a:ln w="9525">
            <a:noFill/>
            <a:miter lim="800000"/>
            <a:headEnd/>
            <a:tailEnd/>
          </a:ln>
        </p:spPr>
        <p:txBody>
          <a:bodyPr/>
          <a:lstStyle/>
          <a:p>
            <a:pPr eaLnBrk="0" hangingPunct="0"/>
            <a:r>
              <a:rPr lang="it-IT" sz="2900" b="1">
                <a:solidFill>
                  <a:srgbClr val="A38F2D"/>
                </a:solidFill>
              </a:rPr>
              <a:t>Sconto Pro-Soluto di effetti internazionali assistito da voltura di polizza Sace</a:t>
            </a:r>
          </a:p>
        </p:txBody>
      </p:sp>
      <p:sp>
        <p:nvSpPr>
          <p:cNvPr id="137221" name="Segnaposto numero diapositiva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AFAC28-DAC0-4231-BD98-736E927DB6A8}" type="slidenum">
              <a:rPr lang="it-IT" smtClean="0">
                <a:latin typeface="Trebuchet MS" pitchFamily="34" charset="0"/>
                <a:cs typeface="Arial" charset="0"/>
              </a:rPr>
              <a:pPr fontAlgn="base">
                <a:spcBef>
                  <a:spcPct val="0"/>
                </a:spcBef>
                <a:spcAft>
                  <a:spcPct val="0"/>
                </a:spcAft>
              </a:pPr>
              <a:t>21</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ttangolo 2"/>
          <p:cNvSpPr>
            <a:spLocks noChangeArrowheads="1"/>
          </p:cNvSpPr>
          <p:nvPr/>
        </p:nvSpPr>
        <p:spPr bwMode="auto">
          <a:xfrm>
            <a:off x="323850" y="1898650"/>
            <a:ext cx="8496300" cy="3833813"/>
          </a:xfrm>
          <a:prstGeom prst="rect">
            <a:avLst/>
          </a:prstGeom>
          <a:noFill/>
          <a:ln w="9525">
            <a:noFill/>
            <a:miter lim="800000"/>
            <a:headEnd/>
            <a:tailEnd/>
          </a:ln>
        </p:spPr>
        <p:txBody>
          <a:bodyPr>
            <a:spAutoFit/>
          </a:bodyPr>
          <a:lstStyle/>
          <a:p>
            <a:pPr algn="just">
              <a:lnSpc>
                <a:spcPct val="90000"/>
              </a:lnSpc>
              <a:spcBef>
                <a:spcPct val="50000"/>
              </a:spcBef>
              <a:defRPr/>
            </a:pPr>
            <a:r>
              <a:rPr lang="it-IT" sz="1900" i="0" dirty="0" err="1">
                <a:solidFill>
                  <a:schemeClr val="bg1">
                    <a:lumMod val="50000"/>
                  </a:schemeClr>
                </a:solidFill>
                <a:latin typeface="Trebuchet MS" pitchFamily="34" charset="0"/>
              </a:rPr>
              <a:t>Sace</a:t>
            </a:r>
            <a:r>
              <a:rPr lang="it-IT" sz="1900" i="0" dirty="0">
                <a:solidFill>
                  <a:schemeClr val="bg1">
                    <a:lumMod val="50000"/>
                  </a:schemeClr>
                </a:solidFill>
                <a:latin typeface="Trebuchet MS" pitchFamily="34" charset="0"/>
              </a:rPr>
              <a:t> mette a disposizione delle aziende esportatrici una polizza assicurativa, denominata </a:t>
            </a:r>
            <a:r>
              <a:rPr lang="it-IT" sz="1900" b="1" i="0" dirty="0">
                <a:solidFill>
                  <a:schemeClr val="bg1">
                    <a:lumMod val="50000"/>
                  </a:schemeClr>
                </a:solidFill>
                <a:latin typeface="Trebuchet MS" pitchFamily="34" charset="0"/>
              </a:rPr>
              <a:t>Polizza Credito Fornitore </a:t>
            </a:r>
            <a:r>
              <a:rPr lang="it-IT" sz="1900" i="0" dirty="0">
                <a:solidFill>
                  <a:schemeClr val="bg1">
                    <a:lumMod val="50000"/>
                  </a:schemeClr>
                </a:solidFill>
                <a:latin typeface="Trebuchet MS" pitchFamily="34" charset="0"/>
              </a:rPr>
              <a:t>che copre il rischio Paese e il rischio commerciale di controparte.</a:t>
            </a:r>
          </a:p>
          <a:p>
            <a:pPr algn="just">
              <a:lnSpc>
                <a:spcPct val="90000"/>
              </a:lnSpc>
              <a:spcBef>
                <a:spcPct val="50000"/>
              </a:spcBef>
              <a:defRPr/>
            </a:pPr>
            <a:r>
              <a:rPr lang="it-IT" sz="1900" i="0" dirty="0">
                <a:solidFill>
                  <a:schemeClr val="bg1">
                    <a:lumMod val="50000"/>
                  </a:schemeClr>
                </a:solidFill>
                <a:latin typeface="Trebuchet MS" pitchFamily="34" charset="0"/>
              </a:rPr>
              <a:t>In presenza di un credito all’esportazione a medio termine per il quale l’esportatore ha già richiesto e ottenuto da SACE tale garanzia, è possibile, rivolgendosi a IBI, ottenere lo sconto degli effetti (</a:t>
            </a:r>
            <a:r>
              <a:rPr lang="it-IT" sz="1900" i="0" dirty="0" err="1">
                <a:solidFill>
                  <a:schemeClr val="bg1">
                    <a:lumMod val="50000"/>
                  </a:schemeClr>
                </a:solidFill>
                <a:latin typeface="Trebuchet MS" pitchFamily="34" charset="0"/>
              </a:rPr>
              <a:t>Promissory</a:t>
            </a:r>
            <a:r>
              <a:rPr lang="it-IT" sz="1900" i="0" dirty="0">
                <a:solidFill>
                  <a:schemeClr val="bg1">
                    <a:lumMod val="50000"/>
                  </a:schemeClr>
                </a:solidFill>
                <a:latin typeface="Trebuchet MS" pitchFamily="34" charset="0"/>
              </a:rPr>
              <a:t> Notes o Bill of Exchange) a carico del debitore:</a:t>
            </a:r>
          </a:p>
          <a:p>
            <a:pPr algn="just">
              <a:lnSpc>
                <a:spcPct val="90000"/>
              </a:lnSpc>
              <a:spcBef>
                <a:spcPct val="50000"/>
              </a:spcBef>
              <a:defRPr/>
            </a:pPr>
            <a:r>
              <a:rPr lang="it-IT" sz="1900" i="0" dirty="0">
                <a:solidFill>
                  <a:schemeClr val="bg1">
                    <a:lumMod val="50000"/>
                  </a:schemeClr>
                </a:solidFill>
                <a:latin typeface="Trebuchet MS" pitchFamily="34" charset="0"/>
              </a:rPr>
              <a:t>- pro-soluto per la quota di effetti coperta da SACE </a:t>
            </a:r>
          </a:p>
          <a:p>
            <a:pPr algn="just">
              <a:lnSpc>
                <a:spcPct val="90000"/>
              </a:lnSpc>
              <a:spcBef>
                <a:spcPct val="50000"/>
              </a:spcBef>
              <a:defRPr/>
            </a:pPr>
            <a:r>
              <a:rPr lang="it-IT" sz="1900" i="0" dirty="0">
                <a:solidFill>
                  <a:schemeClr val="bg1">
                    <a:lumMod val="50000"/>
                  </a:schemeClr>
                </a:solidFill>
                <a:latin typeface="Trebuchet MS" pitchFamily="34" charset="0"/>
              </a:rPr>
              <a:t>- pro-solvendo per la parte, eventualmente, scoperta. </a:t>
            </a:r>
          </a:p>
          <a:p>
            <a:pPr algn="just">
              <a:lnSpc>
                <a:spcPct val="90000"/>
              </a:lnSpc>
              <a:spcBef>
                <a:spcPct val="50000"/>
              </a:spcBef>
              <a:defRPr/>
            </a:pPr>
            <a:r>
              <a:rPr lang="it-IT" sz="1900" i="0" dirty="0">
                <a:solidFill>
                  <a:schemeClr val="bg1">
                    <a:lumMod val="50000"/>
                  </a:schemeClr>
                </a:solidFill>
                <a:latin typeface="Trebuchet MS" pitchFamily="34" charset="0"/>
              </a:rPr>
              <a:t>Questo strumento consente agli esportatori di formulare offerte commerciali più appetibili a potenziali compratori esteri che ottengono in questo modo interessanti dilazioni.</a:t>
            </a:r>
          </a:p>
        </p:txBody>
      </p:sp>
      <p:sp>
        <p:nvSpPr>
          <p:cNvPr id="138242" name="Rectangle 3"/>
          <p:cNvSpPr txBox="1">
            <a:spLocks/>
          </p:cNvSpPr>
          <p:nvPr/>
        </p:nvSpPr>
        <p:spPr bwMode="auto">
          <a:xfrm>
            <a:off x="1908175" y="187325"/>
            <a:ext cx="7235825" cy="1081088"/>
          </a:xfrm>
          <a:prstGeom prst="rect">
            <a:avLst/>
          </a:prstGeom>
          <a:noFill/>
          <a:ln w="9525">
            <a:noFill/>
            <a:miter lim="800000"/>
            <a:headEnd/>
            <a:tailEnd/>
          </a:ln>
        </p:spPr>
        <p:txBody>
          <a:bodyPr/>
          <a:lstStyle/>
          <a:p>
            <a:pPr eaLnBrk="0" hangingPunct="0"/>
            <a:r>
              <a:rPr lang="it-IT" sz="2900" b="1">
                <a:solidFill>
                  <a:srgbClr val="A38F2D"/>
                </a:solidFill>
              </a:rPr>
              <a:t>Sconto Pro-Soluto di effetti internazionali assistito da voltura di polizza Sace</a:t>
            </a:r>
          </a:p>
        </p:txBody>
      </p:sp>
      <p:sp>
        <p:nvSpPr>
          <p:cNvPr id="138243"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38BCC6EF-525F-4AD3-BEB3-426FF85EF330}" type="slidenum">
              <a:rPr lang="it-IT" sz="1800" i="0">
                <a:solidFill>
                  <a:srgbClr val="FFFFFF"/>
                </a:solidFill>
                <a:latin typeface="Trebuchet MS" pitchFamily="34" charset="0"/>
              </a:rPr>
              <a:pPr algn="ctr" defTabSz="914400"/>
              <a:t>22</a:t>
            </a:fld>
            <a:endParaRPr lang="it-IT" sz="1800" i="0">
              <a:solidFill>
                <a:srgbClr val="FFFFFF"/>
              </a:solidFill>
              <a:latin typeface="Trebuchet MS" pitchFamily="34" charset="0"/>
            </a:endParaRPr>
          </a:p>
        </p:txBody>
      </p:sp>
      <p:sp>
        <p:nvSpPr>
          <p:cNvPr id="138244" name="Segnaposto numero diapositiva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A66A00-D992-496B-BEBF-6A2AD24A5846}" type="slidenum">
              <a:rPr lang="it-IT" smtClean="0">
                <a:latin typeface="Trebuchet MS" pitchFamily="34" charset="0"/>
                <a:cs typeface="Arial" charset="0"/>
              </a:rPr>
              <a:pPr fontAlgn="base">
                <a:spcBef>
                  <a:spcPct val="0"/>
                </a:spcBef>
                <a:spcAft>
                  <a:spcPct val="0"/>
                </a:spcAft>
              </a:pPr>
              <a:t>22</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3850" y="1712913"/>
            <a:ext cx="8569325" cy="4164012"/>
          </a:xfrm>
          <a:prstGeom prst="rect">
            <a:avLst/>
          </a:prstGeom>
        </p:spPr>
        <p:txBody>
          <a:bodyPr>
            <a:spAutoFit/>
          </a:bodyPr>
          <a:lstStyle/>
          <a:p>
            <a:pPr marL="25400" indent="-25400" algn="just">
              <a:lnSpc>
                <a:spcPct val="90000"/>
              </a:lnSpc>
              <a:defRPr/>
            </a:pPr>
            <a:r>
              <a:rPr lang="it-IT" sz="1800" b="1" i="0" dirty="0">
                <a:solidFill>
                  <a:schemeClr val="bg1">
                    <a:lumMod val="50000"/>
                  </a:schemeClr>
                </a:solidFill>
                <a:latin typeface="+mj-lt"/>
              </a:rPr>
              <a:t>Beneficiari:</a:t>
            </a:r>
          </a:p>
          <a:p>
            <a:pPr marL="25400" indent="-25400" algn="just">
              <a:lnSpc>
                <a:spcPct val="90000"/>
              </a:lnSpc>
              <a:buFont typeface="Wingdings" pitchFamily="2" charset="2"/>
              <a:buNone/>
              <a:defRPr/>
            </a:pPr>
            <a:r>
              <a:rPr lang="it-IT" sz="1800" i="0" dirty="0">
                <a:solidFill>
                  <a:schemeClr val="bg1">
                    <a:lumMod val="50000"/>
                  </a:schemeClr>
                </a:solidFill>
                <a:latin typeface="+mj-lt"/>
              </a:rPr>
              <a:t>Aziende produttrici di beni semi-strumentali, strumentali ed impiantistica che intendono proporre al Cliente estero una dilazione di pagamento per facilitare la conclusione della trattativa commerciale. </a:t>
            </a:r>
          </a:p>
          <a:p>
            <a:pPr marL="25400" indent="-25400" algn="just">
              <a:lnSpc>
                <a:spcPct val="90000"/>
              </a:lnSpc>
              <a:defRPr/>
            </a:pPr>
            <a:endParaRPr lang="it-IT" sz="1800" b="1" i="0" dirty="0">
              <a:solidFill>
                <a:schemeClr val="bg1">
                  <a:lumMod val="50000"/>
                </a:schemeClr>
              </a:solidFill>
              <a:latin typeface="+mj-lt"/>
            </a:endParaRPr>
          </a:p>
          <a:p>
            <a:pPr marL="25400" indent="-25400" algn="just">
              <a:lnSpc>
                <a:spcPct val="90000"/>
              </a:lnSpc>
              <a:defRPr/>
            </a:pPr>
            <a:r>
              <a:rPr lang="it-IT" sz="1800" b="1" i="0" dirty="0">
                <a:solidFill>
                  <a:schemeClr val="bg1">
                    <a:lumMod val="50000"/>
                  </a:schemeClr>
                </a:solidFill>
                <a:latin typeface="+mj-lt"/>
              </a:rPr>
              <a:t>Vantaggi per l’esportatore:</a:t>
            </a:r>
          </a:p>
          <a:p>
            <a:pPr marL="25400" indent="-25400" algn="just">
              <a:lnSpc>
                <a:spcPct val="90000"/>
              </a:lnSpc>
              <a:defRPr/>
            </a:pPr>
            <a:r>
              <a:rPr lang="it-IT" sz="1800" i="0" dirty="0">
                <a:solidFill>
                  <a:schemeClr val="bg1">
                    <a:lumMod val="50000"/>
                  </a:schemeClr>
                </a:solidFill>
                <a:latin typeface="+mj-lt"/>
              </a:rPr>
              <a:t>- elimina dal proprio bilancio il rischio controparte estera</a:t>
            </a:r>
          </a:p>
          <a:p>
            <a:pPr marL="25400" indent="-25400" algn="just">
              <a:lnSpc>
                <a:spcPct val="90000"/>
              </a:lnSpc>
              <a:defRPr/>
            </a:pPr>
            <a:r>
              <a:rPr lang="it-IT" sz="1800" i="0" dirty="0">
                <a:solidFill>
                  <a:schemeClr val="bg1">
                    <a:lumMod val="50000"/>
                  </a:schemeClr>
                </a:solidFill>
                <a:latin typeface="+mj-lt"/>
              </a:rPr>
              <a:t>- migliora i propri indici di liquidità;</a:t>
            </a:r>
          </a:p>
          <a:p>
            <a:pPr marL="25400" indent="-25400" algn="just">
              <a:lnSpc>
                <a:spcPct val="90000"/>
              </a:lnSpc>
              <a:defRPr/>
            </a:pPr>
            <a:r>
              <a:rPr lang="it-IT" sz="1800" i="0" dirty="0">
                <a:solidFill>
                  <a:schemeClr val="bg1">
                    <a:lumMod val="50000"/>
                  </a:schemeClr>
                </a:solidFill>
                <a:latin typeface="+mj-lt"/>
              </a:rPr>
              <a:t>- possibilità di negoziare la vendita; l'esportatore concede all’acquirente estero maggiori dilazioni di pagamento perché assistito da garanzia del credito;</a:t>
            </a:r>
          </a:p>
          <a:p>
            <a:pPr marL="25400" indent="-25400" algn="just">
              <a:lnSpc>
                <a:spcPct val="90000"/>
              </a:lnSpc>
              <a:defRPr/>
            </a:pPr>
            <a:r>
              <a:rPr lang="it-IT" sz="1800" i="0" dirty="0">
                <a:solidFill>
                  <a:schemeClr val="bg1">
                    <a:lumMod val="50000"/>
                  </a:schemeClr>
                </a:solidFill>
                <a:latin typeface="+mj-lt"/>
              </a:rPr>
              <a:t>- costi vantaggiosi rispetto al normale mercato del forfaiting.</a:t>
            </a:r>
          </a:p>
          <a:p>
            <a:pPr marL="25400" indent="-25400" algn="just">
              <a:lnSpc>
                <a:spcPct val="90000"/>
              </a:lnSpc>
              <a:defRPr/>
            </a:pPr>
            <a:endParaRPr lang="it-IT" sz="1800" b="1" i="0" dirty="0">
              <a:solidFill>
                <a:schemeClr val="bg1">
                  <a:lumMod val="50000"/>
                </a:schemeClr>
              </a:solidFill>
              <a:latin typeface="+mj-lt"/>
            </a:endParaRPr>
          </a:p>
          <a:p>
            <a:pPr marL="25400" indent="-25400" algn="just">
              <a:lnSpc>
                <a:spcPct val="90000"/>
              </a:lnSpc>
              <a:defRPr/>
            </a:pPr>
            <a:r>
              <a:rPr lang="it-IT" sz="1800" b="1" i="0" dirty="0">
                <a:solidFill>
                  <a:schemeClr val="bg1">
                    <a:lumMod val="50000"/>
                  </a:schemeClr>
                </a:solidFill>
                <a:latin typeface="+mj-lt"/>
              </a:rPr>
              <a:t>Per IBI e </a:t>
            </a:r>
            <a:r>
              <a:rPr lang="it-IT" sz="1800" b="1" i="0" dirty="0" err="1">
                <a:solidFill>
                  <a:schemeClr val="bg1">
                    <a:lumMod val="50000"/>
                  </a:schemeClr>
                </a:solidFill>
                <a:latin typeface="+mj-lt"/>
              </a:rPr>
              <a:t>Bcc</a:t>
            </a:r>
            <a:r>
              <a:rPr lang="it-IT" sz="1800" b="1" i="0" dirty="0">
                <a:solidFill>
                  <a:schemeClr val="bg1">
                    <a:lumMod val="50000"/>
                  </a:schemeClr>
                </a:solidFill>
                <a:latin typeface="+mj-lt"/>
              </a:rPr>
              <a:t>:</a:t>
            </a:r>
          </a:p>
          <a:p>
            <a:pPr>
              <a:defRPr/>
            </a:pPr>
            <a:r>
              <a:rPr lang="it-IT" sz="1800" i="0" dirty="0">
                <a:solidFill>
                  <a:schemeClr val="bg1">
                    <a:lumMod val="50000"/>
                  </a:schemeClr>
                </a:solidFill>
                <a:latin typeface="+mj-lt"/>
              </a:rPr>
              <a:t> - ponderazione pari a zero nel calcolo dei coefficienti patrimoniali previsti dagli accordi di Basilea per la parte garantita da SACE;</a:t>
            </a:r>
          </a:p>
          <a:p>
            <a:pPr>
              <a:defRPr/>
            </a:pPr>
            <a:r>
              <a:rPr lang="it-IT" sz="1800" i="0" dirty="0">
                <a:solidFill>
                  <a:schemeClr val="bg1">
                    <a:lumMod val="50000"/>
                  </a:schemeClr>
                </a:solidFill>
                <a:latin typeface="+mj-lt"/>
              </a:rPr>
              <a:t>- alta percentuale di copertura assicurativa </a:t>
            </a:r>
            <a:r>
              <a:rPr lang="it-IT" sz="1800" i="0" dirty="0" err="1">
                <a:solidFill>
                  <a:schemeClr val="bg1">
                    <a:lumMod val="50000"/>
                  </a:schemeClr>
                </a:solidFill>
                <a:latin typeface="+mj-lt"/>
              </a:rPr>
              <a:t>Sace</a:t>
            </a:r>
            <a:endParaRPr lang="it-IT" sz="1800" i="0" dirty="0">
              <a:solidFill>
                <a:schemeClr val="bg1">
                  <a:lumMod val="50000"/>
                </a:schemeClr>
              </a:solidFill>
              <a:latin typeface="+mj-lt"/>
            </a:endParaRPr>
          </a:p>
        </p:txBody>
      </p:sp>
      <p:sp>
        <p:nvSpPr>
          <p:cNvPr id="139266" name="Rectangle 3"/>
          <p:cNvSpPr txBox="1">
            <a:spLocks/>
          </p:cNvSpPr>
          <p:nvPr/>
        </p:nvSpPr>
        <p:spPr bwMode="auto">
          <a:xfrm>
            <a:off x="1908175" y="187325"/>
            <a:ext cx="7235825" cy="1081088"/>
          </a:xfrm>
          <a:prstGeom prst="rect">
            <a:avLst/>
          </a:prstGeom>
          <a:noFill/>
          <a:ln w="9525">
            <a:noFill/>
            <a:miter lim="800000"/>
            <a:headEnd/>
            <a:tailEnd/>
          </a:ln>
        </p:spPr>
        <p:txBody>
          <a:bodyPr/>
          <a:lstStyle/>
          <a:p>
            <a:pPr eaLnBrk="0" hangingPunct="0"/>
            <a:r>
              <a:rPr lang="it-IT" sz="2900" b="1">
                <a:solidFill>
                  <a:srgbClr val="A38F2D"/>
                </a:solidFill>
              </a:rPr>
              <a:t>Sconto Pro-Soluto di effetti internazionali assistito da voltura di polizza Sace</a:t>
            </a:r>
          </a:p>
        </p:txBody>
      </p:sp>
      <p:sp>
        <p:nvSpPr>
          <p:cNvPr id="139267"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44639C9E-9B16-4BF9-BD5D-71AC6B6A8D0D}" type="slidenum">
              <a:rPr lang="it-IT" sz="1800" i="0">
                <a:solidFill>
                  <a:srgbClr val="FFFFFF"/>
                </a:solidFill>
                <a:latin typeface="Trebuchet MS" pitchFamily="34" charset="0"/>
              </a:rPr>
              <a:pPr algn="ctr" defTabSz="914400"/>
              <a:t>23</a:t>
            </a:fld>
            <a:endParaRPr lang="it-IT" sz="1800" i="0">
              <a:solidFill>
                <a:srgbClr val="FFFFFF"/>
              </a:solidFill>
              <a:latin typeface="Trebuchet MS" pitchFamily="34" charset="0"/>
            </a:endParaRPr>
          </a:p>
        </p:txBody>
      </p:sp>
      <p:sp>
        <p:nvSpPr>
          <p:cNvPr id="139268" name="Segnaposto numero diapositiva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241F38-65A6-4190-81DE-9746DD3B83E8}" type="slidenum">
              <a:rPr lang="it-IT" smtClean="0">
                <a:latin typeface="Trebuchet MS" pitchFamily="34" charset="0"/>
                <a:cs typeface="Arial" charset="0"/>
              </a:rPr>
              <a:pPr fontAlgn="base">
                <a:spcBef>
                  <a:spcPct val="0"/>
                </a:spcBef>
                <a:spcAft>
                  <a:spcPct val="0"/>
                </a:spcAft>
              </a:pPr>
              <a:t>23</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A00B4B20-1B49-491F-88C6-50F7914E4EA1}" type="slidenum">
              <a:rPr lang="it-IT" altLang="it-IT" i="0" smtClean="0"/>
              <a:pPr>
                <a:defRPr/>
              </a:pPr>
              <a:t>24</a:t>
            </a:fld>
            <a:endParaRPr lang="it-IT" altLang="it-IT" i="0" dirty="0"/>
          </a:p>
        </p:txBody>
      </p:sp>
      <p:sp>
        <p:nvSpPr>
          <p:cNvPr id="3" name="Segnaposto contenuto 4"/>
          <p:cNvSpPr txBox="1">
            <a:spLocks/>
          </p:cNvSpPr>
          <p:nvPr/>
        </p:nvSpPr>
        <p:spPr>
          <a:xfrm>
            <a:off x="531813" y="1822450"/>
            <a:ext cx="8216900" cy="4846638"/>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a:solidFill>
                  <a:schemeClr val="bg2"/>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bg2"/>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bg2"/>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bg2"/>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bg2"/>
                </a:solidFill>
                <a:latin typeface="+mn-lt"/>
              </a:defRPr>
            </a:lvl5pPr>
            <a:lvl6pPr marL="2514600" indent="-228600" algn="l" defTabSz="457200" rtl="0" eaLnBrk="0" fontAlgn="base" hangingPunct="0">
              <a:spcBef>
                <a:spcPct val="20000"/>
              </a:spcBef>
              <a:spcAft>
                <a:spcPct val="0"/>
              </a:spcAft>
              <a:buFont typeface="Arial" charset="0"/>
              <a:buChar char="»"/>
              <a:defRPr sz="2000">
                <a:solidFill>
                  <a:schemeClr val="bg2"/>
                </a:solidFill>
                <a:latin typeface="+mn-lt"/>
              </a:defRPr>
            </a:lvl6pPr>
            <a:lvl7pPr marL="2971800" indent="-228600" algn="l" defTabSz="457200" rtl="0" eaLnBrk="0" fontAlgn="base" hangingPunct="0">
              <a:spcBef>
                <a:spcPct val="20000"/>
              </a:spcBef>
              <a:spcAft>
                <a:spcPct val="0"/>
              </a:spcAft>
              <a:buFont typeface="Arial" charset="0"/>
              <a:buChar char="»"/>
              <a:defRPr sz="2000">
                <a:solidFill>
                  <a:schemeClr val="bg2"/>
                </a:solidFill>
                <a:latin typeface="+mn-lt"/>
              </a:defRPr>
            </a:lvl7pPr>
            <a:lvl8pPr marL="3429000" indent="-228600" algn="l" defTabSz="457200" rtl="0" eaLnBrk="0" fontAlgn="base" hangingPunct="0">
              <a:spcBef>
                <a:spcPct val="20000"/>
              </a:spcBef>
              <a:spcAft>
                <a:spcPct val="0"/>
              </a:spcAft>
              <a:buFont typeface="Arial" charset="0"/>
              <a:buChar char="»"/>
              <a:defRPr sz="2000">
                <a:solidFill>
                  <a:schemeClr val="bg2"/>
                </a:solidFill>
                <a:latin typeface="+mn-lt"/>
              </a:defRPr>
            </a:lvl8pPr>
            <a:lvl9pPr marL="3886200" indent="-228600" algn="l" defTabSz="457200" rtl="0" eaLnBrk="0" fontAlgn="base" hangingPunct="0">
              <a:spcBef>
                <a:spcPct val="20000"/>
              </a:spcBef>
              <a:spcAft>
                <a:spcPct val="0"/>
              </a:spcAft>
              <a:buFont typeface="Arial" charset="0"/>
              <a:buChar char="»"/>
              <a:defRPr sz="2000">
                <a:solidFill>
                  <a:schemeClr val="bg2"/>
                </a:solidFill>
                <a:latin typeface="+mn-lt"/>
              </a:defRPr>
            </a:lvl9pPr>
          </a:lstStyle>
          <a:p>
            <a:pPr marL="0" indent="0" algn="ctr">
              <a:buFont typeface="Arial" pitchFamily="34" charset="0"/>
              <a:buNone/>
              <a:tabLst>
                <a:tab pos="628650" algn="l"/>
              </a:tabLst>
              <a:defRPr/>
            </a:pPr>
            <a:r>
              <a:rPr lang="it-IT" sz="1400" b="1" i="0" kern="0" dirty="0" smtClean="0">
                <a:solidFill>
                  <a:schemeClr val="tx1"/>
                </a:solidFill>
                <a:sym typeface="Formata MediumItalic"/>
              </a:rPr>
              <a:t> </a:t>
            </a:r>
          </a:p>
          <a:p>
            <a:pPr marL="0" indent="0" algn="ctr">
              <a:buFont typeface="Arial" pitchFamily="34" charset="0"/>
              <a:buNone/>
              <a:tabLst>
                <a:tab pos="628650" algn="l"/>
              </a:tabLst>
              <a:defRPr/>
            </a:pPr>
            <a:endParaRPr lang="it-IT" sz="1400" b="1" i="0" kern="0" dirty="0" smtClean="0">
              <a:solidFill>
                <a:schemeClr val="tx1"/>
              </a:solidFill>
              <a:sym typeface="Formata MediumItalic"/>
            </a:endParaRPr>
          </a:p>
          <a:p>
            <a:pPr marL="0" indent="0" algn="ctr">
              <a:buFont typeface="Arial" pitchFamily="34" charset="0"/>
              <a:buNone/>
              <a:tabLst>
                <a:tab pos="628650" algn="l"/>
              </a:tabLst>
              <a:defRPr/>
            </a:pPr>
            <a:r>
              <a:rPr lang="it-IT" sz="1400" b="1" i="0" kern="0" dirty="0" smtClean="0">
                <a:solidFill>
                  <a:schemeClr val="tx1"/>
                </a:solidFill>
                <a:sym typeface="Formata MediumItalic"/>
              </a:rPr>
              <a:t>L.133/08 – STUDI DI FATTIBILITA’, PREFATTIBILITA’ E ASSISTENZA TECNICA</a:t>
            </a:r>
          </a:p>
          <a:p>
            <a:pPr marL="0" indent="0" algn="just">
              <a:spcBef>
                <a:spcPts val="0"/>
              </a:spcBef>
              <a:spcAft>
                <a:spcPts val="0"/>
              </a:spcAft>
              <a:buFont typeface="Arial" pitchFamily="34" charset="0"/>
              <a:buNone/>
              <a:defRPr/>
            </a:pPr>
            <a:endParaRPr lang="it-IT" sz="1400" b="1" i="0" kern="0" dirty="0">
              <a:solidFill>
                <a:schemeClr val="tx1"/>
              </a:solidFill>
            </a:endParaRPr>
          </a:p>
        </p:txBody>
      </p:sp>
      <p:sp>
        <p:nvSpPr>
          <p:cNvPr id="140291" name="Rectangle 2"/>
          <p:cNvSpPr txBox="1">
            <a:spLocks/>
          </p:cNvSpPr>
          <p:nvPr/>
        </p:nvSpPr>
        <p:spPr bwMode="auto">
          <a:xfrm>
            <a:off x="1835150" y="188913"/>
            <a:ext cx="6913563" cy="1406525"/>
          </a:xfrm>
          <a:prstGeom prst="rect">
            <a:avLst/>
          </a:prstGeom>
          <a:noFill/>
          <a:ln w="9525">
            <a:noFill/>
            <a:miter lim="800000"/>
            <a:headEnd/>
            <a:tailEnd/>
          </a:ln>
        </p:spPr>
        <p:txBody>
          <a:bodyPr/>
          <a:lstStyle/>
          <a:p>
            <a:pPr algn="ctr"/>
            <a:r>
              <a:rPr lang="it-IT" sz="3000">
                <a:solidFill>
                  <a:srgbClr val="98862A"/>
                </a:solidFill>
              </a:rPr>
              <a:t>SIMEST L.133/08 </a:t>
            </a:r>
          </a:p>
          <a:p>
            <a:r>
              <a:rPr lang="it-IT" sz="3000">
                <a:solidFill>
                  <a:srgbClr val="98862A"/>
                </a:solidFill>
              </a:rPr>
              <a:t>Studi di fattibilità, prefattibilità e assistenza tecnica</a:t>
            </a:r>
          </a:p>
        </p:txBody>
      </p:sp>
      <p:pic>
        <p:nvPicPr>
          <p:cNvPr id="140292" name="Picture 3"/>
          <p:cNvPicPr>
            <a:picLocks noChangeAspect="1" noChangeArrowheads="1"/>
          </p:cNvPicPr>
          <p:nvPr/>
        </p:nvPicPr>
        <p:blipFill>
          <a:blip r:embed="rId2"/>
          <a:srcRect l="41931" t="20961" r="42860" b="71721"/>
          <a:stretch>
            <a:fillRect/>
          </a:stretch>
        </p:blipFill>
        <p:spPr bwMode="auto">
          <a:xfrm>
            <a:off x="3492500" y="1595438"/>
            <a:ext cx="2378075" cy="642937"/>
          </a:xfrm>
          <a:prstGeom prst="rect">
            <a:avLst/>
          </a:prstGeom>
          <a:noFill/>
          <a:ln w="9525">
            <a:noFill/>
            <a:miter lim="800000"/>
            <a:headEnd/>
            <a:tailEnd/>
          </a:ln>
        </p:spPr>
      </p:pic>
      <p:sp>
        <p:nvSpPr>
          <p:cNvPr id="7" name="Rettangolo arrotondato 6"/>
          <p:cNvSpPr/>
          <p:nvPr/>
        </p:nvSpPr>
        <p:spPr bwMode="auto">
          <a:xfrm>
            <a:off x="323850" y="3213100"/>
            <a:ext cx="8640763" cy="2600325"/>
          </a:xfrm>
          <a:prstGeom prst="roundRect">
            <a:avLst/>
          </a:prstGeom>
          <a:noFill/>
          <a:ln w="25400">
            <a:solidFill>
              <a:srgbClr val="336699"/>
            </a:solidFill>
            <a:miter lim="800000"/>
            <a:headEnd/>
            <a:tailEnd/>
          </a:ln>
        </p:spPr>
        <p:txBody>
          <a:bodyPr lIns="0" tIns="0" rIns="0" bIns="0" anchor="ctr"/>
          <a:lstStyle/>
          <a:p>
            <a:pPr algn="ctr">
              <a:defRPr/>
            </a:pPr>
            <a:endParaRPr lang="it-IT">
              <a:solidFill>
                <a:schemeClr val="tx2">
                  <a:lumMod val="65000"/>
                  <a:lumOff val="35000"/>
                </a:schemeClr>
              </a:solidFill>
            </a:endParaRPr>
          </a:p>
        </p:txBody>
      </p:sp>
      <p:sp>
        <p:nvSpPr>
          <p:cNvPr id="8" name="Rettangolo 7"/>
          <p:cNvSpPr/>
          <p:nvPr/>
        </p:nvSpPr>
        <p:spPr>
          <a:xfrm>
            <a:off x="323850" y="3429000"/>
            <a:ext cx="8569325" cy="2181225"/>
          </a:xfrm>
          <a:prstGeom prst="rect">
            <a:avLst/>
          </a:prstGeom>
        </p:spPr>
        <p:txBody>
          <a:bodyPr>
            <a:spAutoFit/>
          </a:bodyPr>
          <a:lstStyle/>
          <a:p>
            <a:pPr marL="165100" indent="-165100" algn="just" eaLnBrk="0" hangingPunct="0">
              <a:lnSpc>
                <a:spcPct val="85000"/>
              </a:lnSpc>
              <a:spcBef>
                <a:spcPct val="20000"/>
              </a:spcBef>
              <a:buFont typeface="Wingdings" pitchFamily="2" charset="2"/>
              <a:buChar char="§"/>
              <a:tabLst>
                <a:tab pos="182563" algn="l"/>
              </a:tabLst>
              <a:defRPr/>
            </a:pPr>
            <a:r>
              <a:rPr lang="it-IT" sz="1400" b="1" i="0" dirty="0">
                <a:solidFill>
                  <a:schemeClr val="tx2">
                    <a:lumMod val="65000"/>
                    <a:lumOff val="35000"/>
                  </a:schemeClr>
                </a:solidFill>
                <a:latin typeface="Trebuchet MS"/>
                <a:ea typeface="Trebuchet MS" pitchFamily="34" charset="0"/>
                <a:cs typeface="Trebuchet MS"/>
                <a:sym typeface="Formata MediumItalic"/>
              </a:rPr>
              <a:t>Studi di </a:t>
            </a:r>
            <a:r>
              <a:rPr lang="it-IT" sz="1400" b="1" i="0" dirty="0" err="1">
                <a:solidFill>
                  <a:schemeClr val="tx2">
                    <a:lumMod val="65000"/>
                    <a:lumOff val="35000"/>
                  </a:schemeClr>
                </a:solidFill>
                <a:latin typeface="Trebuchet MS"/>
                <a:ea typeface="Trebuchet MS" pitchFamily="34" charset="0"/>
                <a:cs typeface="Trebuchet MS"/>
                <a:sym typeface="Formata MediumItalic"/>
              </a:rPr>
              <a:t>prefattibilità</a:t>
            </a:r>
            <a:r>
              <a:rPr lang="it-IT" sz="1400" b="1" i="0" dirty="0">
                <a:solidFill>
                  <a:schemeClr val="tx2">
                    <a:lumMod val="65000"/>
                    <a:lumOff val="35000"/>
                  </a:schemeClr>
                </a:solidFill>
                <a:latin typeface="Trebuchet MS"/>
                <a:ea typeface="Trebuchet MS" pitchFamily="34" charset="0"/>
                <a:cs typeface="Trebuchet MS"/>
                <a:sym typeface="Formata MediumItalic"/>
              </a:rPr>
              <a:t>/fattibilità</a:t>
            </a:r>
            <a:r>
              <a:rPr lang="it-IT" sz="1400" i="0" dirty="0">
                <a:solidFill>
                  <a:schemeClr val="tx2">
                    <a:lumMod val="65000"/>
                    <a:lumOff val="35000"/>
                  </a:schemeClr>
                </a:solidFill>
                <a:latin typeface="Trebuchet MS"/>
                <a:ea typeface="Trebuchet MS" pitchFamily="34" charset="0"/>
                <a:cs typeface="Trebuchet MS"/>
                <a:sym typeface="Formata MediumItalic"/>
              </a:rPr>
              <a:t>, programmi di assistenza tecnica collegati a investimenti all’estero</a:t>
            </a:r>
          </a:p>
          <a:p>
            <a:pPr marL="165100" indent="-165100" algn="just" eaLnBrk="0" hangingPunct="0">
              <a:lnSpc>
                <a:spcPct val="85000"/>
              </a:lnSpc>
              <a:spcBef>
                <a:spcPct val="20000"/>
              </a:spcBef>
              <a:buFont typeface="Wingdings" pitchFamily="2" charset="2"/>
              <a:buChar char="§"/>
              <a:tabLst>
                <a:tab pos="182563" algn="l"/>
              </a:tabLst>
              <a:defRPr/>
            </a:pPr>
            <a:r>
              <a:rPr lang="it-IT" sz="1400" i="0" dirty="0">
                <a:solidFill>
                  <a:schemeClr val="tx2">
                    <a:lumMod val="65000"/>
                    <a:lumOff val="35000"/>
                  </a:schemeClr>
                </a:solidFill>
                <a:latin typeface="Trebuchet MS"/>
                <a:ea typeface="Trebuchet MS" pitchFamily="34" charset="0"/>
                <a:cs typeface="Trebuchet MS"/>
                <a:sym typeface="Formata MediumItalic"/>
              </a:rPr>
              <a:t>Solo paesi extra Unione Europea</a:t>
            </a:r>
          </a:p>
          <a:p>
            <a:pPr marL="165100" indent="-165100" algn="just" eaLnBrk="0" hangingPunct="0">
              <a:lnSpc>
                <a:spcPct val="85000"/>
              </a:lnSpc>
              <a:spcBef>
                <a:spcPct val="20000"/>
              </a:spcBef>
              <a:buFont typeface="Wingdings" pitchFamily="2" charset="2"/>
              <a:buChar char="§"/>
              <a:tabLst>
                <a:tab pos="182563" algn="l"/>
              </a:tabLst>
              <a:defRPr/>
            </a:pPr>
            <a:r>
              <a:rPr lang="it-IT" sz="1400" b="1" i="0" dirty="0">
                <a:solidFill>
                  <a:schemeClr val="tx2">
                    <a:lumMod val="65000"/>
                    <a:lumOff val="35000"/>
                  </a:schemeClr>
                </a:solidFill>
                <a:latin typeface="Trebuchet MS"/>
                <a:ea typeface="Trebuchet MS" pitchFamily="34" charset="0"/>
                <a:cs typeface="Trebuchet MS"/>
              </a:rPr>
              <a:t>Importo finanziabile: </a:t>
            </a:r>
            <a:r>
              <a:rPr lang="it-IT" sz="1400" i="0" dirty="0">
                <a:solidFill>
                  <a:schemeClr val="tx2">
                    <a:lumMod val="65000"/>
                    <a:lumOff val="35000"/>
                  </a:schemeClr>
                </a:solidFill>
                <a:latin typeface="Trebuchet MS"/>
                <a:ea typeface="Trebuchet MS" pitchFamily="34" charset="0"/>
                <a:cs typeface="Trebuchet MS"/>
              </a:rPr>
              <a:t>100% dell’importo delle spese indicate nel preventivo, comunque non superiore al 12,5% della media del fatturato degli ultimi 3 esercizi</a:t>
            </a:r>
          </a:p>
          <a:p>
            <a:pPr marL="165100" indent="-165100" algn="just" eaLnBrk="0" hangingPunct="0">
              <a:lnSpc>
                <a:spcPct val="85000"/>
              </a:lnSpc>
              <a:spcBef>
                <a:spcPct val="20000"/>
              </a:spcBef>
              <a:buFont typeface="Wingdings" pitchFamily="2" charset="2"/>
              <a:buChar char="§"/>
              <a:tabLst>
                <a:tab pos="182563" algn="l"/>
              </a:tabLst>
              <a:defRPr/>
            </a:pPr>
            <a:r>
              <a:rPr lang="it-IT" sz="1400" b="1" i="0" dirty="0">
                <a:solidFill>
                  <a:schemeClr val="tx2">
                    <a:lumMod val="65000"/>
                    <a:lumOff val="35000"/>
                  </a:schemeClr>
                </a:solidFill>
                <a:latin typeface="Trebuchet MS"/>
                <a:ea typeface="Trebuchet MS" pitchFamily="34" charset="0"/>
                <a:cs typeface="Trebuchet MS"/>
              </a:rPr>
              <a:t>Al massimo € 100.000 </a:t>
            </a:r>
            <a:r>
              <a:rPr lang="it-IT" sz="1400" i="0" dirty="0">
                <a:solidFill>
                  <a:schemeClr val="tx2">
                    <a:lumMod val="65000"/>
                    <a:lumOff val="35000"/>
                  </a:schemeClr>
                </a:solidFill>
                <a:latin typeface="Trebuchet MS"/>
                <a:ea typeface="Trebuchet MS" pitchFamily="34" charset="0"/>
                <a:cs typeface="Trebuchet MS"/>
              </a:rPr>
              <a:t>per studi collegati ad investimenti commerciali; </a:t>
            </a:r>
            <a:r>
              <a:rPr lang="it-IT" sz="1400" b="1" i="0" dirty="0">
                <a:solidFill>
                  <a:schemeClr val="tx2">
                    <a:lumMod val="65000"/>
                    <a:lumOff val="35000"/>
                  </a:schemeClr>
                </a:solidFill>
                <a:latin typeface="Trebuchet MS"/>
                <a:ea typeface="Trebuchet MS" pitchFamily="34" charset="0"/>
                <a:cs typeface="Trebuchet MS"/>
              </a:rPr>
              <a:t>€ 200.000 </a:t>
            </a:r>
            <a:r>
              <a:rPr lang="it-IT" sz="1400" i="0" dirty="0">
                <a:solidFill>
                  <a:schemeClr val="tx2">
                    <a:lumMod val="65000"/>
                    <a:lumOff val="35000"/>
                  </a:schemeClr>
                </a:solidFill>
                <a:latin typeface="Trebuchet MS"/>
                <a:ea typeface="Trebuchet MS" pitchFamily="34" charset="0"/>
                <a:cs typeface="Trebuchet MS"/>
              </a:rPr>
              <a:t>per studi collegati ad investimenti produttivi; </a:t>
            </a:r>
            <a:r>
              <a:rPr lang="it-IT" sz="1400" b="1" i="0" dirty="0">
                <a:solidFill>
                  <a:schemeClr val="tx2">
                    <a:lumMod val="65000"/>
                    <a:lumOff val="35000"/>
                  </a:schemeClr>
                </a:solidFill>
                <a:latin typeface="Trebuchet MS"/>
                <a:ea typeface="Trebuchet MS" pitchFamily="34" charset="0"/>
                <a:cs typeface="Trebuchet MS"/>
              </a:rPr>
              <a:t>€ 300.000 </a:t>
            </a:r>
            <a:r>
              <a:rPr lang="it-IT" sz="1400" i="0" dirty="0">
                <a:solidFill>
                  <a:schemeClr val="tx2">
                    <a:lumMod val="65000"/>
                    <a:lumOff val="35000"/>
                  </a:schemeClr>
                </a:solidFill>
                <a:latin typeface="Trebuchet MS"/>
                <a:ea typeface="Trebuchet MS" pitchFamily="34" charset="0"/>
                <a:cs typeface="Trebuchet MS"/>
              </a:rPr>
              <a:t>per assistenza tecnica</a:t>
            </a:r>
          </a:p>
          <a:p>
            <a:pPr marL="165100" indent="-165100" algn="just" eaLnBrk="0" hangingPunct="0">
              <a:lnSpc>
                <a:spcPct val="85000"/>
              </a:lnSpc>
              <a:spcBef>
                <a:spcPct val="20000"/>
              </a:spcBef>
              <a:buFont typeface="Wingdings" pitchFamily="2" charset="2"/>
              <a:buChar char="§"/>
              <a:tabLst>
                <a:tab pos="182563" algn="l"/>
              </a:tabLst>
              <a:defRPr/>
            </a:pPr>
            <a:r>
              <a:rPr lang="it-IT" sz="1400" b="1" i="0" dirty="0">
                <a:solidFill>
                  <a:schemeClr val="tx2">
                    <a:lumMod val="65000"/>
                    <a:lumOff val="35000"/>
                  </a:schemeClr>
                </a:solidFill>
                <a:latin typeface="Trebuchet MS"/>
                <a:ea typeface="Trebuchet MS" pitchFamily="34" charset="0"/>
                <a:cs typeface="Trebuchet MS"/>
              </a:rPr>
              <a:t>Durata: </a:t>
            </a:r>
            <a:r>
              <a:rPr lang="it-IT" sz="1400" i="0" dirty="0" err="1">
                <a:solidFill>
                  <a:schemeClr val="tx2">
                    <a:lumMod val="65000"/>
                    <a:lumOff val="35000"/>
                  </a:schemeClr>
                </a:solidFill>
                <a:latin typeface="Trebuchet MS"/>
                <a:ea typeface="Trebuchet MS" pitchFamily="34" charset="0"/>
                <a:cs typeface="Trebuchet MS"/>
              </a:rPr>
              <a:t>max</a:t>
            </a:r>
            <a:r>
              <a:rPr lang="it-IT" sz="1400" i="0" dirty="0">
                <a:solidFill>
                  <a:schemeClr val="tx2">
                    <a:lumMod val="65000"/>
                    <a:lumOff val="35000"/>
                  </a:schemeClr>
                </a:solidFill>
                <a:latin typeface="Trebuchet MS"/>
                <a:ea typeface="Trebuchet MS" pitchFamily="34" charset="0"/>
                <a:cs typeface="Trebuchet MS"/>
              </a:rPr>
              <a:t> 5 anni di cui 2 anni di preammortamento </a:t>
            </a:r>
          </a:p>
          <a:p>
            <a:pPr marL="165100" indent="-165100" algn="just" eaLnBrk="0" hangingPunct="0">
              <a:lnSpc>
                <a:spcPct val="85000"/>
              </a:lnSpc>
              <a:spcBef>
                <a:spcPct val="20000"/>
              </a:spcBef>
              <a:buFont typeface="Wingdings" pitchFamily="2" charset="2"/>
              <a:buChar char="§"/>
              <a:tabLst>
                <a:tab pos="182563" algn="l"/>
              </a:tabLst>
              <a:defRPr/>
            </a:pPr>
            <a:r>
              <a:rPr lang="it-IT" sz="1400" b="1" i="0" dirty="0">
                <a:solidFill>
                  <a:schemeClr val="tx2">
                    <a:lumMod val="65000"/>
                    <a:lumOff val="35000"/>
                  </a:schemeClr>
                </a:solidFill>
                <a:latin typeface="Trebuchet MS"/>
                <a:ea typeface="Trebuchet MS" pitchFamily="34" charset="0"/>
                <a:cs typeface="Trebuchet MS"/>
              </a:rPr>
              <a:t>Tasso: </a:t>
            </a:r>
            <a:r>
              <a:rPr lang="it-IT" sz="1400" i="0" dirty="0">
                <a:solidFill>
                  <a:schemeClr val="tx2">
                    <a:lumMod val="65000"/>
                    <a:lumOff val="35000"/>
                  </a:schemeClr>
                </a:solidFill>
                <a:latin typeface="Trebuchet MS"/>
                <a:ea typeface="Trebuchet MS" pitchFamily="34" charset="0"/>
                <a:cs typeface="Trebuchet MS"/>
              </a:rPr>
              <a:t>fisso. Tasso di riferimento UE nel periodo di preammortamento e 15% del tasso di riferimento nel periodo di rimborso</a:t>
            </a:r>
          </a:p>
          <a:p>
            <a:pPr algn="just" eaLnBrk="0" hangingPunct="0">
              <a:lnSpc>
                <a:spcPct val="85000"/>
              </a:lnSpc>
              <a:spcBef>
                <a:spcPct val="20000"/>
              </a:spcBef>
              <a:tabLst>
                <a:tab pos="182563" algn="l"/>
              </a:tabLst>
              <a:defRPr/>
            </a:pPr>
            <a:endParaRPr lang="it-IT" sz="1400" i="0" dirty="0">
              <a:solidFill>
                <a:schemeClr val="tx2">
                  <a:lumMod val="65000"/>
                  <a:lumOff val="35000"/>
                </a:schemeClr>
              </a:solidFill>
              <a:latin typeface="Trebuchet MS"/>
              <a:ea typeface="Trebuchet MS" pitchFamily="34" charset="0"/>
              <a:cs typeface="Trebuchet MS"/>
            </a:endParaRPr>
          </a:p>
        </p:txBody>
      </p:sp>
      <p:sp>
        <p:nvSpPr>
          <p:cNvPr id="140295" name="AutoShape 8"/>
          <p:cNvSpPr>
            <a:spLocks noChangeArrowheads="1"/>
          </p:cNvSpPr>
          <p:nvPr/>
        </p:nvSpPr>
        <p:spPr bwMode="auto">
          <a:xfrm>
            <a:off x="5435600" y="5605463"/>
            <a:ext cx="2808288" cy="1152525"/>
          </a:xfrm>
          <a:prstGeom prst="star16">
            <a:avLst>
              <a:gd name="adj" fmla="val 37500"/>
            </a:avLst>
          </a:prstGeom>
          <a:solidFill>
            <a:srgbClr val="3F67DE"/>
          </a:solidFill>
          <a:ln w="9525">
            <a:solidFill>
              <a:schemeClr val="bg1"/>
            </a:solidFill>
            <a:miter lim="800000"/>
            <a:headEnd/>
            <a:tailEnd/>
          </a:ln>
        </p:spPr>
        <p:txBody>
          <a:bodyPr wrap="none" anchor="ctr"/>
          <a:lstStyle/>
          <a:p>
            <a:pPr algn="ctr" hangingPunct="0">
              <a:lnSpc>
                <a:spcPct val="92000"/>
              </a:lnSpc>
              <a:buClr>
                <a:srgbClr val="000000"/>
              </a:buClr>
              <a:buSzPct val="45000"/>
              <a:buFont typeface="StarSymbol"/>
              <a:buNone/>
            </a:pPr>
            <a:r>
              <a:rPr lang="it-IT" sz="1200" b="1" i="0">
                <a:solidFill>
                  <a:srgbClr val="FFFFFF"/>
                </a:solidFill>
                <a:latin typeface="Arial" charset="0"/>
              </a:rPr>
              <a:t>1,34 % poi agevolato 0,50 %</a:t>
            </a:r>
          </a:p>
          <a:p>
            <a:pPr algn="ctr" hangingPunct="0">
              <a:lnSpc>
                <a:spcPct val="92000"/>
              </a:lnSpc>
              <a:buClr>
                <a:srgbClr val="000000"/>
              </a:buClr>
              <a:buSzPct val="45000"/>
              <a:buFont typeface="StarSymbol"/>
              <a:buNone/>
            </a:pPr>
            <a:r>
              <a:rPr lang="it-IT" sz="1200" b="1" i="0">
                <a:solidFill>
                  <a:srgbClr val="FFFFFF"/>
                </a:solidFill>
                <a:latin typeface="Arial" charset="0"/>
              </a:rPr>
              <a:t>(FEBBRAIO 2015)</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398F1311-735E-417A-AEA8-7584797B5816}" type="slidenum">
              <a:rPr lang="it-IT" altLang="it-IT" smtClean="0"/>
              <a:pPr>
                <a:defRPr/>
              </a:pPr>
              <a:t>25</a:t>
            </a:fld>
            <a:endParaRPr lang="it-IT" altLang="it-IT"/>
          </a:p>
        </p:txBody>
      </p:sp>
      <p:sp>
        <p:nvSpPr>
          <p:cNvPr id="141314" name="AutoShape 8"/>
          <p:cNvSpPr>
            <a:spLocks noChangeArrowheads="1"/>
          </p:cNvSpPr>
          <p:nvPr/>
        </p:nvSpPr>
        <p:spPr bwMode="auto">
          <a:xfrm>
            <a:off x="6156325" y="5661025"/>
            <a:ext cx="2808288" cy="1152525"/>
          </a:xfrm>
          <a:prstGeom prst="star16">
            <a:avLst>
              <a:gd name="adj" fmla="val 37500"/>
            </a:avLst>
          </a:prstGeom>
          <a:solidFill>
            <a:srgbClr val="3F67DE"/>
          </a:solidFill>
          <a:ln w="9525">
            <a:solidFill>
              <a:schemeClr val="bg1"/>
            </a:solidFill>
            <a:miter lim="800000"/>
            <a:headEnd/>
            <a:tailEnd/>
          </a:ln>
        </p:spPr>
        <p:txBody>
          <a:bodyPr wrap="none" anchor="ctr"/>
          <a:lstStyle/>
          <a:p>
            <a:pPr algn="ctr" hangingPunct="0">
              <a:lnSpc>
                <a:spcPct val="92000"/>
              </a:lnSpc>
              <a:buClr>
                <a:srgbClr val="000000"/>
              </a:buClr>
              <a:buSzPct val="45000"/>
              <a:buFont typeface="StarSymbol"/>
              <a:buNone/>
            </a:pPr>
            <a:r>
              <a:rPr lang="it-IT" sz="1200" b="1" i="0">
                <a:solidFill>
                  <a:srgbClr val="FFFFFF"/>
                </a:solidFill>
                <a:latin typeface="Arial" charset="0"/>
              </a:rPr>
              <a:t>1,34 % poi agevolato 0,50 %</a:t>
            </a:r>
          </a:p>
          <a:p>
            <a:pPr algn="ctr" hangingPunct="0">
              <a:lnSpc>
                <a:spcPct val="92000"/>
              </a:lnSpc>
              <a:buClr>
                <a:srgbClr val="000000"/>
              </a:buClr>
              <a:buSzPct val="45000"/>
              <a:buFont typeface="StarSymbol"/>
              <a:buNone/>
            </a:pPr>
            <a:r>
              <a:rPr lang="it-IT" sz="1200" b="1" i="0">
                <a:solidFill>
                  <a:srgbClr val="FFFFFF"/>
                </a:solidFill>
                <a:latin typeface="Arial" charset="0"/>
              </a:rPr>
              <a:t>(FEBBRAIO 2015)</a:t>
            </a:r>
          </a:p>
        </p:txBody>
      </p:sp>
      <p:sp>
        <p:nvSpPr>
          <p:cNvPr id="141315" name="Segnaposto contenuto 4"/>
          <p:cNvSpPr txBox="1">
            <a:spLocks/>
          </p:cNvSpPr>
          <p:nvPr/>
        </p:nvSpPr>
        <p:spPr bwMode="auto">
          <a:xfrm>
            <a:off x="531813" y="1822450"/>
            <a:ext cx="7856537" cy="4270375"/>
          </a:xfrm>
          <a:prstGeom prst="rect">
            <a:avLst/>
          </a:prstGeom>
          <a:noFill/>
          <a:ln w="9525">
            <a:noFill/>
            <a:miter lim="800000"/>
            <a:headEnd/>
            <a:tailEnd/>
          </a:ln>
        </p:spPr>
        <p:txBody>
          <a:bodyPr/>
          <a:lstStyle/>
          <a:p>
            <a:pPr algn="just" eaLnBrk="0" hangingPunct="0">
              <a:buFont typeface="Arial" charset="0"/>
              <a:buNone/>
            </a:pPr>
            <a:r>
              <a:rPr lang="it-IT" sz="1400" i="0">
                <a:solidFill>
                  <a:srgbClr val="595959"/>
                </a:solidFill>
                <a:latin typeface="Trebuchet MS" pitchFamily="34" charset="0"/>
              </a:rPr>
              <a:t>Finanziamento a tasso agevolato, a valere su un fondo a carattere rotativo, erogato direttamente da SIMEST a impresa italiana per la realizzazione di programmi di inserimento commerciale sui mercati esteri (extra UE). Durata 6 anni, di cui 2 di preammortamento.</a:t>
            </a:r>
          </a:p>
          <a:p>
            <a:pPr algn="just" eaLnBrk="0" hangingPunct="0">
              <a:buFont typeface="Arial" charset="0"/>
              <a:buNone/>
            </a:pPr>
            <a:endParaRPr lang="it-IT" sz="1400" i="0">
              <a:solidFill>
                <a:srgbClr val="595959"/>
              </a:solidFill>
              <a:latin typeface="Trebuchet MS" pitchFamily="34" charset="0"/>
            </a:endParaRPr>
          </a:p>
          <a:p>
            <a:pPr algn="just" eaLnBrk="0" hangingPunct="0">
              <a:buFont typeface="Arial" charset="0"/>
              <a:buNone/>
            </a:pPr>
            <a:r>
              <a:rPr lang="it-IT" sz="1400" i="0">
                <a:solidFill>
                  <a:srgbClr val="595959"/>
                </a:solidFill>
                <a:latin typeface="Trebuchet MS" pitchFamily="34" charset="0"/>
              </a:rPr>
              <a:t>A chi è rivolta: </a:t>
            </a:r>
          </a:p>
          <a:p>
            <a:pPr algn="just" eaLnBrk="0" hangingPunct="0">
              <a:buFont typeface="Arial" charset="0"/>
              <a:buChar char="•"/>
            </a:pPr>
            <a:r>
              <a:rPr lang="it-IT" sz="1200" i="0">
                <a:solidFill>
                  <a:srgbClr val="595959"/>
                </a:solidFill>
                <a:latin typeface="Trebuchet MS" pitchFamily="34" charset="0"/>
              </a:rPr>
              <a:t>Imprese (sia s</a:t>
            </a:r>
            <a:r>
              <a:rPr lang="it-IT" sz="1200">
                <a:solidFill>
                  <a:srgbClr val="595959"/>
                </a:solidFill>
                <a:latin typeface="Trebuchet MS" pitchFamily="34" charset="0"/>
              </a:rPr>
              <a:t>ocietà di capitali sia di persone) </a:t>
            </a:r>
            <a:r>
              <a:rPr lang="it-IT" sz="1200" i="0">
                <a:solidFill>
                  <a:srgbClr val="595959"/>
                </a:solidFill>
                <a:latin typeface="Trebuchet MS" pitchFamily="34" charset="0"/>
              </a:rPr>
              <a:t>di qualsiasi dimensione, che abbiano sede legale in Italia e che operino da almeno 3 anni</a:t>
            </a:r>
            <a:endParaRPr lang="it-IT" sz="1200">
              <a:solidFill>
                <a:srgbClr val="595959"/>
              </a:solidFill>
              <a:latin typeface="Trebuchet MS" pitchFamily="34" charset="0"/>
            </a:endParaRPr>
          </a:p>
          <a:p>
            <a:pPr algn="just" eaLnBrk="0" hangingPunct="0">
              <a:spcBef>
                <a:spcPts val="300"/>
              </a:spcBef>
              <a:buFont typeface="Arial" charset="0"/>
              <a:buChar char="•"/>
            </a:pPr>
            <a:r>
              <a:rPr lang="it-IT" sz="1200" i="0">
                <a:solidFill>
                  <a:srgbClr val="595959"/>
                </a:solidFill>
                <a:latin typeface="Trebuchet MS" pitchFamily="34" charset="0"/>
              </a:rPr>
              <a:t>Settori: esclusi tutti i settori delle Sez. A e B e alcuni della sez. C della classificazione ATECO 2007 </a:t>
            </a:r>
          </a:p>
          <a:p>
            <a:pPr algn="just" eaLnBrk="0" hangingPunct="0">
              <a:buFont typeface="Arial" charset="0"/>
              <a:buNone/>
            </a:pPr>
            <a:endParaRPr lang="it-IT" sz="1400" b="1" i="0">
              <a:solidFill>
                <a:srgbClr val="595959"/>
              </a:solidFill>
              <a:latin typeface="Trebuchet MS" pitchFamily="34" charset="0"/>
            </a:endParaRPr>
          </a:p>
          <a:p>
            <a:pPr algn="just" eaLnBrk="0" hangingPunct="0">
              <a:buFont typeface="Arial" charset="0"/>
              <a:buNone/>
            </a:pPr>
            <a:r>
              <a:rPr lang="it-IT" sz="1400" i="0">
                <a:solidFill>
                  <a:srgbClr val="595959"/>
                </a:solidFill>
                <a:latin typeface="Trebuchet MS" pitchFamily="34" charset="0"/>
              </a:rPr>
              <a:t>Caratteristiche richieste per il </a:t>
            </a:r>
            <a:r>
              <a:rPr lang="it-IT" sz="1400" b="1" i="0">
                <a:solidFill>
                  <a:srgbClr val="595959"/>
                </a:solidFill>
                <a:latin typeface="Trebuchet MS" pitchFamily="34" charset="0"/>
              </a:rPr>
              <a:t>programma</a:t>
            </a:r>
            <a:r>
              <a:rPr lang="it-IT" sz="1400" i="0">
                <a:solidFill>
                  <a:srgbClr val="595959"/>
                </a:solidFill>
                <a:latin typeface="Trebuchet MS" pitchFamily="34" charset="0"/>
              </a:rPr>
              <a:t> di investimento all’estero:</a:t>
            </a:r>
          </a:p>
          <a:p>
            <a:pPr algn="just" eaLnBrk="0" hangingPunct="0">
              <a:buFont typeface="Arial" charset="0"/>
              <a:buChar char="•"/>
            </a:pPr>
            <a:r>
              <a:rPr lang="it-IT" sz="1200" b="1" i="0" u="sng">
                <a:solidFill>
                  <a:srgbClr val="595959"/>
                </a:solidFill>
                <a:latin typeface="Trebuchet MS" pitchFamily="34" charset="0"/>
              </a:rPr>
              <a:t>Finalità</a:t>
            </a:r>
            <a:r>
              <a:rPr lang="it-IT" sz="1200" i="0">
                <a:solidFill>
                  <a:srgbClr val="595959"/>
                </a:solidFill>
                <a:latin typeface="Trebuchet MS" pitchFamily="34" charset="0"/>
              </a:rPr>
              <a:t>: lancio e diffusione di nuovi prodotti e servizi o acquisizione di nuovi mercati per prodotti e servizi già esistenti </a:t>
            </a:r>
          </a:p>
          <a:p>
            <a:pPr marL="182563" lvl="1" indent="-182563" algn="just" eaLnBrk="0" hangingPunct="0">
              <a:buFont typeface="Arial" charset="0"/>
              <a:buNone/>
            </a:pPr>
            <a:r>
              <a:rPr lang="it-IT" sz="1200" i="0">
                <a:solidFill>
                  <a:srgbClr val="595959"/>
                </a:solidFill>
                <a:latin typeface="Trebuchet MS" pitchFamily="34" charset="0"/>
              </a:rPr>
              <a:t>	Si deve concretizzare necessariamente nell'apertura di strutture (uffici, magazzini, show room ecc.) volte ad assicurare, in prospettiva, la presenza stabile nei mercati di riferimento</a:t>
            </a:r>
          </a:p>
          <a:p>
            <a:pPr algn="just" eaLnBrk="0" hangingPunct="0">
              <a:spcBef>
                <a:spcPts val="300"/>
              </a:spcBef>
              <a:buFont typeface="Arial" charset="0"/>
              <a:buChar char="•"/>
            </a:pPr>
            <a:r>
              <a:rPr lang="it-IT" sz="1200" b="1" i="0" u="sng">
                <a:solidFill>
                  <a:srgbClr val="595959"/>
                </a:solidFill>
                <a:latin typeface="Trebuchet MS" pitchFamily="34" charset="0"/>
              </a:rPr>
              <a:t>Spese ammissibili</a:t>
            </a:r>
            <a:r>
              <a:rPr lang="it-IT" sz="1200" i="0">
                <a:solidFill>
                  <a:srgbClr val="595959"/>
                </a:solidFill>
                <a:latin typeface="Trebuchet MS" pitchFamily="34" charset="0"/>
              </a:rPr>
              <a:t>: Sono finanziabili a tasso agevolato spese di struttura (costituzione e funzionamento delle strutture permanenti, ecc.); per azioni promozionali (fiere, pubblicità, formazione, consulenze, ecc.); per interventi vari (pari al 25% del totale)</a:t>
            </a:r>
          </a:p>
          <a:p>
            <a:pPr marL="571500" lvl="2" indent="-171450" algn="just" eaLnBrk="0" hangingPunct="0">
              <a:lnSpc>
                <a:spcPct val="90000"/>
              </a:lnSpc>
              <a:buClr>
                <a:schemeClr val="bg2"/>
              </a:buClr>
              <a:buFont typeface="Arial" charset="0"/>
              <a:buChar char="•"/>
            </a:pPr>
            <a:r>
              <a:rPr lang="it-IT" sz="1200" i="0">
                <a:solidFill>
                  <a:srgbClr val="595959"/>
                </a:solidFill>
                <a:latin typeface="Trebuchet MS" pitchFamily="34" charset="0"/>
              </a:rPr>
              <a:t>Inserite nel preventivo di spesa presentato al momento della domanda a SIMEST </a:t>
            </a:r>
          </a:p>
          <a:p>
            <a:pPr marL="571500" lvl="2" indent="-171450" algn="just" eaLnBrk="0" hangingPunct="0">
              <a:lnSpc>
                <a:spcPct val="90000"/>
              </a:lnSpc>
              <a:buClr>
                <a:schemeClr val="bg2"/>
              </a:buClr>
              <a:buFont typeface="Arial" charset="0"/>
              <a:buChar char="•"/>
            </a:pPr>
            <a:r>
              <a:rPr lang="it-IT" sz="1200" i="0">
                <a:solidFill>
                  <a:srgbClr val="595959"/>
                </a:solidFill>
                <a:latin typeface="Trebuchet MS" pitchFamily="34" charset="0"/>
              </a:rPr>
              <a:t>Approvate dal Comitato di SIMEST (l’importo deliberato da Simest non può essere aumentato)</a:t>
            </a:r>
          </a:p>
          <a:p>
            <a:pPr marL="571500" lvl="2" indent="-171450" algn="just" eaLnBrk="0" hangingPunct="0">
              <a:lnSpc>
                <a:spcPct val="90000"/>
              </a:lnSpc>
              <a:buClr>
                <a:schemeClr val="bg2"/>
              </a:buClr>
              <a:buFont typeface="Arial" charset="0"/>
              <a:buChar char="•"/>
            </a:pPr>
            <a:r>
              <a:rPr lang="it-IT" sz="1200" i="0">
                <a:solidFill>
                  <a:srgbClr val="595959"/>
                </a:solidFill>
                <a:latin typeface="Trebuchet MS" pitchFamily="34" charset="0"/>
              </a:rPr>
              <a:t> Sostenute nel periodo di realizzazione del programma dall’Azienda </a:t>
            </a:r>
          </a:p>
          <a:p>
            <a:pPr marL="182563" lvl="1" indent="-182563" algn="just" eaLnBrk="0" hangingPunct="0">
              <a:lnSpc>
                <a:spcPct val="90000"/>
              </a:lnSpc>
              <a:spcBef>
                <a:spcPts val="300"/>
              </a:spcBef>
              <a:buClr>
                <a:schemeClr val="bg2"/>
              </a:buClr>
              <a:buFont typeface="Arial" charset="0"/>
              <a:buChar char="•"/>
            </a:pPr>
            <a:r>
              <a:rPr lang="it-IT" sz="1200" b="1" i="0" u="sng">
                <a:solidFill>
                  <a:srgbClr val="595959"/>
                </a:solidFill>
                <a:latin typeface="Trebuchet MS" pitchFamily="34" charset="0"/>
              </a:rPr>
              <a:t>Durata del programma </a:t>
            </a:r>
            <a:r>
              <a:rPr lang="it-IT" sz="1200" i="0">
                <a:solidFill>
                  <a:srgbClr val="595959"/>
                </a:solidFill>
                <a:latin typeface="Trebuchet MS" pitchFamily="34" charset="0"/>
              </a:rPr>
              <a:t>: max 2 anni </a:t>
            </a:r>
          </a:p>
          <a:p>
            <a:pPr algn="just" eaLnBrk="0" hangingPunct="0">
              <a:spcBef>
                <a:spcPts val="300"/>
              </a:spcBef>
              <a:buFont typeface="Arial" charset="0"/>
              <a:buChar char="•"/>
            </a:pPr>
            <a:r>
              <a:rPr lang="it-IT" sz="1200" b="1" i="0" u="sng">
                <a:solidFill>
                  <a:srgbClr val="595959"/>
                </a:solidFill>
                <a:latin typeface="Trebuchet MS" pitchFamily="34" charset="0"/>
              </a:rPr>
              <a:t>Gestione</a:t>
            </a:r>
            <a:r>
              <a:rPr lang="it-IT" sz="1200" i="0">
                <a:solidFill>
                  <a:srgbClr val="595959"/>
                </a:solidFill>
                <a:latin typeface="Trebuchet MS" pitchFamily="34" charset="0"/>
              </a:rPr>
              <a:t>: Diretta; tramite partecipata locale; tramite trader locale a contratto</a:t>
            </a:r>
            <a:r>
              <a:rPr lang="it-IT" sz="1400" i="0">
                <a:solidFill>
                  <a:srgbClr val="595959"/>
                </a:solidFill>
                <a:latin typeface="Trebuchet MS" pitchFamily="34" charset="0"/>
              </a:rPr>
              <a:t>.</a:t>
            </a:r>
          </a:p>
        </p:txBody>
      </p:sp>
      <p:sp>
        <p:nvSpPr>
          <p:cNvPr id="141316"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DCEF0915-E3A7-4A51-B409-55AD7468413D}" type="slidenum">
              <a:rPr lang="it-IT" sz="1800" i="0">
                <a:solidFill>
                  <a:srgbClr val="FFFFFF"/>
                </a:solidFill>
                <a:latin typeface="Trebuchet MS" pitchFamily="34" charset="0"/>
              </a:rPr>
              <a:pPr algn="ctr" defTabSz="914400"/>
              <a:t>25</a:t>
            </a:fld>
            <a:endParaRPr lang="it-IT" sz="1800" i="0">
              <a:solidFill>
                <a:srgbClr val="FFFFFF"/>
              </a:solidFill>
              <a:latin typeface="Trebuchet MS" pitchFamily="34" charset="0"/>
            </a:endParaRPr>
          </a:p>
        </p:txBody>
      </p:sp>
      <p:sp>
        <p:nvSpPr>
          <p:cNvPr id="141317" name="Rectangle 2"/>
          <p:cNvSpPr txBox="1">
            <a:spLocks/>
          </p:cNvSpPr>
          <p:nvPr/>
        </p:nvSpPr>
        <p:spPr bwMode="auto">
          <a:xfrm>
            <a:off x="1928813" y="188913"/>
            <a:ext cx="7199312" cy="1079500"/>
          </a:xfrm>
          <a:prstGeom prst="rect">
            <a:avLst/>
          </a:prstGeom>
          <a:noFill/>
          <a:ln w="9525">
            <a:noFill/>
            <a:miter lim="800000"/>
            <a:headEnd/>
            <a:tailEnd/>
          </a:ln>
        </p:spPr>
        <p:txBody>
          <a:bodyPr/>
          <a:lstStyle/>
          <a:p>
            <a:r>
              <a:rPr lang="it-IT" sz="3000">
                <a:solidFill>
                  <a:srgbClr val="98862A"/>
                </a:solidFill>
              </a:rPr>
              <a:t>SIMEST L.133/08 Inserimento commerciale su mercati esteri</a:t>
            </a:r>
          </a:p>
        </p:txBody>
      </p:sp>
      <p:pic>
        <p:nvPicPr>
          <p:cNvPr id="141318" name="Picture 3"/>
          <p:cNvPicPr>
            <a:picLocks noChangeAspect="1" noChangeArrowheads="1"/>
          </p:cNvPicPr>
          <p:nvPr/>
        </p:nvPicPr>
        <p:blipFill>
          <a:blip r:embed="rId2"/>
          <a:srcRect l="41931" t="20961" r="42860" b="71721"/>
          <a:stretch>
            <a:fillRect/>
          </a:stretch>
        </p:blipFill>
        <p:spPr bwMode="auto">
          <a:xfrm>
            <a:off x="3492500" y="1160463"/>
            <a:ext cx="2378075" cy="642937"/>
          </a:xfrm>
          <a:prstGeom prst="rect">
            <a:avLst/>
          </a:prstGeom>
          <a:noFill/>
          <a:ln w="9525">
            <a:noFill/>
            <a:miter lim="800000"/>
            <a:headEnd/>
            <a:tailEnd/>
          </a:ln>
        </p:spPr>
      </p:pic>
      <p:sp>
        <p:nvSpPr>
          <p:cNvPr id="141319" name="Rettangolo arrotondato 7"/>
          <p:cNvSpPr>
            <a:spLocks noChangeArrowheads="1"/>
          </p:cNvSpPr>
          <p:nvPr/>
        </p:nvSpPr>
        <p:spPr bwMode="auto">
          <a:xfrm>
            <a:off x="323850" y="3644900"/>
            <a:ext cx="8640763" cy="2600325"/>
          </a:xfrm>
          <a:prstGeom prst="roundRect">
            <a:avLst>
              <a:gd name="adj" fmla="val 16667"/>
            </a:avLst>
          </a:prstGeom>
          <a:noFill/>
          <a:ln w="25400">
            <a:solidFill>
              <a:srgbClr val="336699"/>
            </a:solidFill>
            <a:miter lim="800000"/>
            <a:headEnd/>
            <a:tailEnd/>
          </a:ln>
        </p:spPr>
        <p:txBody>
          <a:bodyPr lIns="0" tIns="0" rIns="0" bIns="0" anchor="ctr"/>
          <a:lstStyle/>
          <a:p>
            <a:pPr algn="ctr"/>
            <a:endParaRPr lang="it-IT">
              <a:solidFill>
                <a:schemeClr val="tx1"/>
              </a:solidFill>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07E4E3C7-6A01-462C-9F02-407CD2ABCC59}" type="slidenum">
              <a:rPr lang="it-IT" sz="1800" i="0">
                <a:solidFill>
                  <a:srgbClr val="FFFFFF"/>
                </a:solidFill>
                <a:latin typeface="Trebuchet MS" pitchFamily="34" charset="0"/>
              </a:rPr>
              <a:pPr algn="ctr" defTabSz="914400"/>
              <a:t>26</a:t>
            </a:fld>
            <a:endParaRPr lang="it-IT" sz="1800" i="0">
              <a:solidFill>
                <a:srgbClr val="FFFFFF"/>
              </a:solidFill>
              <a:latin typeface="Trebuchet MS" pitchFamily="34" charset="0"/>
            </a:endParaRPr>
          </a:p>
        </p:txBody>
      </p:sp>
      <p:sp>
        <p:nvSpPr>
          <p:cNvPr id="142338" name="Rectangle 2"/>
          <p:cNvSpPr txBox="1">
            <a:spLocks/>
          </p:cNvSpPr>
          <p:nvPr/>
        </p:nvSpPr>
        <p:spPr bwMode="auto">
          <a:xfrm>
            <a:off x="1928813" y="188913"/>
            <a:ext cx="7199312" cy="1079500"/>
          </a:xfrm>
          <a:prstGeom prst="rect">
            <a:avLst/>
          </a:prstGeom>
          <a:noFill/>
          <a:ln w="9525">
            <a:noFill/>
            <a:miter lim="800000"/>
            <a:headEnd/>
            <a:tailEnd/>
          </a:ln>
        </p:spPr>
        <p:txBody>
          <a:bodyPr/>
          <a:lstStyle/>
          <a:p>
            <a:r>
              <a:rPr lang="it-IT" sz="3000">
                <a:solidFill>
                  <a:srgbClr val="98862A"/>
                </a:solidFill>
              </a:rPr>
              <a:t>SIMEST L.133/08 </a:t>
            </a:r>
            <a:r>
              <a:rPr lang="it-IT" sz="2400">
                <a:solidFill>
                  <a:srgbClr val="98862A"/>
                </a:solidFill>
              </a:rPr>
              <a:t>Patrimonializzazione PMI esportatrici</a:t>
            </a:r>
            <a:endParaRPr lang="it-IT" sz="3000">
              <a:solidFill>
                <a:srgbClr val="98862A"/>
              </a:solidFill>
            </a:endParaRPr>
          </a:p>
        </p:txBody>
      </p:sp>
      <p:pic>
        <p:nvPicPr>
          <p:cNvPr id="142339" name="Picture 3"/>
          <p:cNvPicPr>
            <a:picLocks noChangeAspect="1" noChangeArrowheads="1"/>
          </p:cNvPicPr>
          <p:nvPr/>
        </p:nvPicPr>
        <p:blipFill>
          <a:blip r:embed="rId2"/>
          <a:srcRect l="41931" t="20961" r="42860" b="71721"/>
          <a:stretch>
            <a:fillRect/>
          </a:stretch>
        </p:blipFill>
        <p:spPr bwMode="auto">
          <a:xfrm>
            <a:off x="3492500" y="1273175"/>
            <a:ext cx="2378075" cy="642938"/>
          </a:xfrm>
          <a:prstGeom prst="rect">
            <a:avLst/>
          </a:prstGeom>
          <a:noFill/>
          <a:ln w="9525">
            <a:noFill/>
            <a:miter lim="800000"/>
            <a:headEnd/>
            <a:tailEnd/>
          </a:ln>
        </p:spPr>
      </p:pic>
      <p:sp>
        <p:nvSpPr>
          <p:cNvPr id="142340" name="Rettangolo arrotondato 7"/>
          <p:cNvSpPr>
            <a:spLocks noChangeArrowheads="1"/>
          </p:cNvSpPr>
          <p:nvPr/>
        </p:nvSpPr>
        <p:spPr bwMode="auto">
          <a:xfrm>
            <a:off x="323850" y="1989138"/>
            <a:ext cx="8640763" cy="4284662"/>
          </a:xfrm>
          <a:prstGeom prst="roundRect">
            <a:avLst>
              <a:gd name="adj" fmla="val 16667"/>
            </a:avLst>
          </a:prstGeom>
          <a:noFill/>
          <a:ln w="25400">
            <a:solidFill>
              <a:srgbClr val="336699"/>
            </a:solidFill>
            <a:miter lim="800000"/>
            <a:headEnd/>
            <a:tailEnd/>
          </a:ln>
        </p:spPr>
        <p:txBody>
          <a:bodyPr lIns="0" tIns="0" rIns="0" bIns="0" anchor="ctr"/>
          <a:lstStyle/>
          <a:p>
            <a:pPr algn="ctr"/>
            <a:endParaRPr lang="it-IT">
              <a:solidFill>
                <a:srgbClr val="595959"/>
              </a:solidFill>
            </a:endParaRPr>
          </a:p>
        </p:txBody>
      </p:sp>
      <p:sp>
        <p:nvSpPr>
          <p:cNvPr id="142341" name="Rettangolo 1"/>
          <p:cNvSpPr>
            <a:spLocks noChangeArrowheads="1"/>
          </p:cNvSpPr>
          <p:nvPr/>
        </p:nvSpPr>
        <p:spPr bwMode="auto">
          <a:xfrm>
            <a:off x="1042988" y="3171825"/>
            <a:ext cx="3786187" cy="2849563"/>
          </a:xfrm>
          <a:prstGeom prst="rect">
            <a:avLst/>
          </a:prstGeom>
          <a:noFill/>
          <a:ln w="9525">
            <a:noFill/>
            <a:miter lim="800000"/>
            <a:headEnd/>
            <a:tailEnd/>
          </a:ln>
        </p:spPr>
        <p:txBody>
          <a:bodyPr>
            <a:spAutoFit/>
          </a:bodyPr>
          <a:lstStyle/>
          <a:p>
            <a:pPr algn="ctr" eaLnBrk="0" hangingPunct="0">
              <a:spcBef>
                <a:spcPct val="20000"/>
              </a:spcBef>
              <a:tabLst>
                <a:tab pos="182563" algn="l"/>
              </a:tabLst>
            </a:pPr>
            <a:r>
              <a:rPr lang="it-IT" sz="1600" i="0">
                <a:solidFill>
                  <a:srgbClr val="595959"/>
                </a:solidFill>
                <a:latin typeface="Trebuchet MS" pitchFamily="34" charset="0"/>
              </a:rPr>
              <a:t>Per avere </a:t>
            </a:r>
          </a:p>
          <a:p>
            <a:pPr algn="ctr" eaLnBrk="0" hangingPunct="0">
              <a:spcBef>
                <a:spcPct val="20000"/>
              </a:spcBef>
              <a:tabLst>
                <a:tab pos="182563" algn="l"/>
              </a:tabLst>
            </a:pPr>
            <a:r>
              <a:rPr lang="it-IT" sz="1600" i="0">
                <a:solidFill>
                  <a:srgbClr val="595959"/>
                </a:solidFill>
                <a:latin typeface="Trebuchet MS" pitchFamily="34" charset="0"/>
              </a:rPr>
              <a:t>la scheda prodotto dettagliata </a:t>
            </a:r>
          </a:p>
          <a:p>
            <a:pPr algn="ctr" eaLnBrk="0" hangingPunct="0">
              <a:spcBef>
                <a:spcPct val="20000"/>
              </a:spcBef>
              <a:tabLst>
                <a:tab pos="182563" algn="l"/>
              </a:tabLst>
            </a:pPr>
            <a:r>
              <a:rPr lang="it-IT" sz="1600" i="0">
                <a:solidFill>
                  <a:srgbClr val="595959"/>
                </a:solidFill>
                <a:latin typeface="Trebuchet MS" pitchFamily="34" charset="0"/>
              </a:rPr>
              <a:t>o </a:t>
            </a:r>
          </a:p>
          <a:p>
            <a:pPr algn="ctr" eaLnBrk="0" hangingPunct="0">
              <a:spcBef>
                <a:spcPct val="20000"/>
              </a:spcBef>
              <a:tabLst>
                <a:tab pos="182563" algn="l"/>
              </a:tabLst>
            </a:pPr>
            <a:r>
              <a:rPr lang="it-IT" sz="1600" i="0">
                <a:solidFill>
                  <a:srgbClr val="595959"/>
                </a:solidFill>
                <a:latin typeface="Trebuchet MS" pitchFamily="34" charset="0"/>
              </a:rPr>
              <a:t>maggiori informazioni sulle novità della Patrimonializzazione </a:t>
            </a:r>
          </a:p>
          <a:p>
            <a:pPr algn="ctr" eaLnBrk="0" hangingPunct="0">
              <a:spcBef>
                <a:spcPct val="20000"/>
              </a:spcBef>
              <a:tabLst>
                <a:tab pos="182563" algn="l"/>
              </a:tabLst>
            </a:pPr>
            <a:endParaRPr lang="it-IT" sz="1600" i="0">
              <a:solidFill>
                <a:srgbClr val="595959"/>
              </a:solidFill>
              <a:latin typeface="Trebuchet MS" pitchFamily="34" charset="0"/>
            </a:endParaRPr>
          </a:p>
          <a:p>
            <a:pPr algn="ctr" eaLnBrk="0" hangingPunct="0">
              <a:spcBef>
                <a:spcPct val="20000"/>
              </a:spcBef>
              <a:tabLst>
                <a:tab pos="182563" algn="l"/>
              </a:tabLst>
            </a:pPr>
            <a:r>
              <a:rPr lang="it-IT" sz="1600" i="0">
                <a:solidFill>
                  <a:srgbClr val="595959"/>
                </a:solidFill>
                <a:latin typeface="Trebuchet MS" pitchFamily="34" charset="0"/>
              </a:rPr>
              <a:t>contatta l’ufficio INTERNAZIONALIZZAZIONE </a:t>
            </a:r>
            <a:r>
              <a:rPr lang="it-IT" sz="1600" i="0">
                <a:solidFill>
                  <a:srgbClr val="595959"/>
                </a:solidFill>
                <a:latin typeface="Trebuchet MS" pitchFamily="34" charset="0"/>
                <a:hlinkClick r:id="rId3"/>
              </a:rPr>
              <a:t>Internazionalizzazione@iccreabi.bcc.it</a:t>
            </a:r>
            <a:endParaRPr lang="it-IT" sz="1600" i="0">
              <a:solidFill>
                <a:srgbClr val="595959"/>
              </a:solidFill>
              <a:latin typeface="Trebuchet MS" pitchFamily="34" charset="0"/>
            </a:endParaRPr>
          </a:p>
          <a:p>
            <a:pPr algn="ctr" eaLnBrk="0" hangingPunct="0">
              <a:spcBef>
                <a:spcPct val="20000"/>
              </a:spcBef>
              <a:tabLst>
                <a:tab pos="182563" algn="l"/>
              </a:tabLst>
            </a:pPr>
            <a:r>
              <a:rPr lang="it-IT" sz="1600" i="0">
                <a:solidFill>
                  <a:srgbClr val="595959"/>
                </a:solidFill>
                <a:latin typeface="Trebuchet MS" pitchFamily="34" charset="0"/>
              </a:rPr>
              <a:t>o </a:t>
            </a:r>
            <a:r>
              <a:rPr lang="it-IT" sz="1600" i="0">
                <a:solidFill>
                  <a:srgbClr val="595959"/>
                </a:solidFill>
                <a:latin typeface="Trebuchet MS" pitchFamily="34" charset="0"/>
                <a:hlinkClick r:id="rId4"/>
              </a:rPr>
              <a:t>infoestero@iccreabi.bcc.it</a:t>
            </a:r>
            <a:r>
              <a:rPr lang="it-IT" sz="1600" i="0">
                <a:solidFill>
                  <a:srgbClr val="595959"/>
                </a:solidFill>
                <a:latin typeface="Trebuchet MS" pitchFamily="34" charset="0"/>
              </a:rPr>
              <a:t> </a:t>
            </a:r>
          </a:p>
        </p:txBody>
      </p:sp>
      <p:pic>
        <p:nvPicPr>
          <p:cNvPr id="142342" name="Picture 2"/>
          <p:cNvPicPr>
            <a:picLocks noChangeAspect="1" noChangeArrowheads="1"/>
          </p:cNvPicPr>
          <p:nvPr/>
        </p:nvPicPr>
        <p:blipFill>
          <a:blip r:embed="rId5"/>
          <a:srcRect l="23885" t="1617" r="23080" b="1955"/>
          <a:stretch>
            <a:fillRect/>
          </a:stretch>
        </p:blipFill>
        <p:spPr bwMode="auto">
          <a:xfrm rot="262672">
            <a:off x="5189538" y="2116138"/>
            <a:ext cx="2805112" cy="4078287"/>
          </a:xfrm>
          <a:prstGeom prst="rect">
            <a:avLst/>
          </a:prstGeom>
          <a:noFill/>
          <a:ln w="9525">
            <a:solidFill>
              <a:schemeClr val="tx1"/>
            </a:solidFill>
            <a:miter lim="800000"/>
            <a:headEnd/>
            <a:tailEnd/>
          </a:ln>
        </p:spPr>
      </p:pic>
      <p:sp>
        <p:nvSpPr>
          <p:cNvPr id="10" name="AutoShape 8"/>
          <p:cNvSpPr>
            <a:spLocks noChangeArrowheads="1"/>
          </p:cNvSpPr>
          <p:nvPr/>
        </p:nvSpPr>
        <p:spPr bwMode="auto">
          <a:xfrm rot="20628372">
            <a:off x="-73025" y="1001713"/>
            <a:ext cx="3962400" cy="2482850"/>
          </a:xfrm>
          <a:prstGeom prst="star16">
            <a:avLst>
              <a:gd name="adj" fmla="val 37500"/>
            </a:avLst>
          </a:prstGeom>
          <a:solidFill>
            <a:schemeClr val="bg1">
              <a:lumMod val="85000"/>
            </a:schemeClr>
          </a:solidFill>
          <a:ln w="9525">
            <a:solidFill>
              <a:schemeClr val="bg1"/>
            </a:solidFill>
            <a:miter lim="800000"/>
            <a:headEnd/>
            <a:tailEnd/>
          </a:ln>
        </p:spPr>
        <p:txBody>
          <a:bodyPr wrap="none" anchor="ctr"/>
          <a:lstStyle/>
          <a:p>
            <a:pPr algn="ctr" hangingPunct="0">
              <a:lnSpc>
                <a:spcPct val="92000"/>
              </a:lnSpc>
              <a:buClr>
                <a:srgbClr val="000000"/>
              </a:buClr>
              <a:buSzPct val="45000"/>
              <a:buFont typeface="StarSymbol"/>
              <a:buNone/>
              <a:defRPr/>
            </a:pPr>
            <a:r>
              <a:rPr lang="it-IT" sz="1600" b="1" i="0" dirty="0">
                <a:solidFill>
                  <a:schemeClr val="tx1"/>
                </a:solidFill>
                <a:latin typeface="Arial" charset="0"/>
              </a:rPr>
              <a:t>RIPARTE LA </a:t>
            </a:r>
          </a:p>
          <a:p>
            <a:pPr algn="ctr" hangingPunct="0">
              <a:lnSpc>
                <a:spcPct val="92000"/>
              </a:lnSpc>
              <a:buClr>
                <a:srgbClr val="000000"/>
              </a:buClr>
              <a:buSzPct val="45000"/>
              <a:buFont typeface="StarSymbol"/>
              <a:buNone/>
              <a:defRPr/>
            </a:pPr>
            <a:r>
              <a:rPr lang="it-IT" sz="1600" b="1" i="0" dirty="0">
                <a:solidFill>
                  <a:schemeClr val="tx1"/>
                </a:solidFill>
                <a:latin typeface="Arial" charset="0"/>
              </a:rPr>
              <a:t>PATRIMONIALIZZAZIONE </a:t>
            </a:r>
          </a:p>
          <a:p>
            <a:pPr algn="ctr" hangingPunct="0">
              <a:lnSpc>
                <a:spcPct val="92000"/>
              </a:lnSpc>
              <a:buClr>
                <a:srgbClr val="000000"/>
              </a:buClr>
              <a:buSzPct val="45000"/>
              <a:buFont typeface="StarSymbol"/>
              <a:buNone/>
              <a:defRPr/>
            </a:pPr>
            <a:r>
              <a:rPr lang="it-IT" sz="1600" b="1" i="0" dirty="0">
                <a:solidFill>
                  <a:schemeClr val="tx1"/>
                </a:solidFill>
                <a:latin typeface="Arial" charset="0"/>
              </a:rPr>
              <a:t>DELLE </a:t>
            </a:r>
          </a:p>
          <a:p>
            <a:pPr algn="ctr" hangingPunct="0">
              <a:lnSpc>
                <a:spcPct val="92000"/>
              </a:lnSpc>
              <a:buClr>
                <a:srgbClr val="000000"/>
              </a:buClr>
              <a:buSzPct val="45000"/>
              <a:buFont typeface="StarSymbol"/>
              <a:buNone/>
              <a:defRPr/>
            </a:pPr>
            <a:r>
              <a:rPr lang="it-IT" sz="1600" b="1" i="0" dirty="0">
                <a:solidFill>
                  <a:schemeClr val="tx1"/>
                </a:solidFill>
                <a:latin typeface="Arial" charset="0"/>
              </a:rPr>
              <a:t>PMI ESPORTATRICI</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12A4C2FE-271C-45CC-AB56-4C264FE966DB}" type="slidenum">
              <a:rPr lang="it-IT" altLang="it-IT" i="0" smtClean="0"/>
              <a:pPr>
                <a:defRPr/>
              </a:pPr>
              <a:t>27</a:t>
            </a:fld>
            <a:endParaRPr lang="it-IT" altLang="it-IT" i="0"/>
          </a:p>
        </p:txBody>
      </p:sp>
      <p:sp>
        <p:nvSpPr>
          <p:cNvPr id="3" name="Segnaposto contenuto 4"/>
          <p:cNvSpPr txBox="1">
            <a:spLocks/>
          </p:cNvSpPr>
          <p:nvPr/>
        </p:nvSpPr>
        <p:spPr>
          <a:xfrm>
            <a:off x="541338" y="1406525"/>
            <a:ext cx="8216900" cy="4759325"/>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a:solidFill>
                  <a:schemeClr val="bg2"/>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bg2"/>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bg2"/>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bg2"/>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bg2"/>
                </a:solidFill>
                <a:latin typeface="+mn-lt"/>
              </a:defRPr>
            </a:lvl5pPr>
            <a:lvl6pPr marL="2514600" indent="-228600" algn="l" defTabSz="457200" rtl="0" eaLnBrk="0" fontAlgn="base" hangingPunct="0">
              <a:spcBef>
                <a:spcPct val="20000"/>
              </a:spcBef>
              <a:spcAft>
                <a:spcPct val="0"/>
              </a:spcAft>
              <a:buFont typeface="Arial" charset="0"/>
              <a:buChar char="»"/>
              <a:defRPr sz="2000">
                <a:solidFill>
                  <a:schemeClr val="bg2"/>
                </a:solidFill>
                <a:latin typeface="+mn-lt"/>
              </a:defRPr>
            </a:lvl6pPr>
            <a:lvl7pPr marL="2971800" indent="-228600" algn="l" defTabSz="457200" rtl="0" eaLnBrk="0" fontAlgn="base" hangingPunct="0">
              <a:spcBef>
                <a:spcPct val="20000"/>
              </a:spcBef>
              <a:spcAft>
                <a:spcPct val="0"/>
              </a:spcAft>
              <a:buFont typeface="Arial" charset="0"/>
              <a:buChar char="»"/>
              <a:defRPr sz="2000">
                <a:solidFill>
                  <a:schemeClr val="bg2"/>
                </a:solidFill>
                <a:latin typeface="+mn-lt"/>
              </a:defRPr>
            </a:lvl7pPr>
            <a:lvl8pPr marL="3429000" indent="-228600" algn="l" defTabSz="457200" rtl="0" eaLnBrk="0" fontAlgn="base" hangingPunct="0">
              <a:spcBef>
                <a:spcPct val="20000"/>
              </a:spcBef>
              <a:spcAft>
                <a:spcPct val="0"/>
              </a:spcAft>
              <a:buFont typeface="Arial" charset="0"/>
              <a:buChar char="»"/>
              <a:defRPr sz="2000">
                <a:solidFill>
                  <a:schemeClr val="bg2"/>
                </a:solidFill>
                <a:latin typeface="+mn-lt"/>
              </a:defRPr>
            </a:lvl8pPr>
            <a:lvl9pPr marL="3886200" indent="-228600" algn="l" defTabSz="457200" rtl="0" eaLnBrk="0" fontAlgn="base" hangingPunct="0">
              <a:spcBef>
                <a:spcPct val="20000"/>
              </a:spcBef>
              <a:spcAft>
                <a:spcPct val="0"/>
              </a:spcAft>
              <a:buFont typeface="Arial" charset="0"/>
              <a:buChar char="»"/>
              <a:defRPr sz="2000">
                <a:solidFill>
                  <a:schemeClr val="bg2"/>
                </a:solidFill>
                <a:latin typeface="+mn-lt"/>
              </a:defRPr>
            </a:lvl9pPr>
          </a:lstStyle>
          <a:p>
            <a:pPr marL="0" indent="0" algn="just">
              <a:spcBef>
                <a:spcPts val="0"/>
              </a:spcBef>
              <a:spcAft>
                <a:spcPts val="0"/>
              </a:spcAft>
              <a:buFont typeface="Arial" pitchFamily="34" charset="0"/>
              <a:buNone/>
              <a:defRPr/>
            </a:pPr>
            <a:r>
              <a:rPr lang="it-IT" sz="1400" i="0" kern="0" dirty="0" smtClean="0">
                <a:solidFill>
                  <a:schemeClr val="tx2">
                    <a:lumMod val="65000"/>
                    <a:lumOff val="35000"/>
                  </a:schemeClr>
                </a:solidFill>
              </a:rPr>
              <a:t>Di seguito una sintesi delle principali caratteristiche dell'agevolazione offerta da </a:t>
            </a:r>
            <a:r>
              <a:rPr lang="it-IT" sz="1400" i="0" kern="0" dirty="0" err="1" smtClean="0">
                <a:solidFill>
                  <a:schemeClr val="tx2">
                    <a:lumMod val="65000"/>
                    <a:lumOff val="35000"/>
                  </a:schemeClr>
                </a:solidFill>
              </a:rPr>
              <a:t>Simest</a:t>
            </a:r>
            <a:r>
              <a:rPr lang="it-IT" sz="1400" i="0" kern="0" dirty="0" smtClean="0">
                <a:solidFill>
                  <a:schemeClr val="tx2">
                    <a:lumMod val="65000"/>
                    <a:lumOff val="35000"/>
                  </a:schemeClr>
                </a:solidFill>
              </a:rPr>
              <a:t>, ex L.100/90, per la costituzione di imprese all'estero in </a:t>
            </a:r>
            <a:r>
              <a:rPr lang="it-IT" sz="1400" b="1" i="0" u="sng" kern="0" dirty="0" smtClean="0">
                <a:solidFill>
                  <a:schemeClr val="tx2">
                    <a:lumMod val="65000"/>
                    <a:lumOff val="35000"/>
                  </a:schemeClr>
                </a:solidFill>
              </a:rPr>
              <a:t>paesi extra UE</a:t>
            </a:r>
            <a:r>
              <a:rPr lang="it-IT" sz="1400" i="0" kern="0" dirty="0" smtClean="0">
                <a:solidFill>
                  <a:schemeClr val="tx2">
                    <a:lumMod val="65000"/>
                    <a:lumOff val="35000"/>
                  </a:schemeClr>
                </a:solidFill>
              </a:rPr>
              <a:t>.</a:t>
            </a:r>
          </a:p>
          <a:p>
            <a:pPr marL="0" indent="0" algn="just">
              <a:spcBef>
                <a:spcPts val="0"/>
              </a:spcBef>
              <a:spcAft>
                <a:spcPts val="0"/>
              </a:spcAft>
              <a:buFont typeface="Arial" pitchFamily="34" charset="0"/>
              <a:buNone/>
              <a:defRPr/>
            </a:pPr>
            <a:endParaRPr lang="it-IT" sz="1400" i="0" kern="0" dirty="0" smtClean="0">
              <a:solidFill>
                <a:schemeClr val="tx2">
                  <a:lumMod val="65000"/>
                  <a:lumOff val="35000"/>
                </a:schemeClr>
              </a:solidFill>
            </a:endParaRPr>
          </a:p>
          <a:p>
            <a:pPr marL="0" indent="0" algn="just">
              <a:spcBef>
                <a:spcPts val="0"/>
              </a:spcBef>
              <a:spcAft>
                <a:spcPts val="0"/>
              </a:spcAft>
              <a:buFont typeface="Arial" pitchFamily="34" charset="0"/>
              <a:buNone/>
              <a:defRPr/>
            </a:pPr>
            <a:r>
              <a:rPr lang="it-IT" sz="1400" i="0" kern="0" dirty="0" smtClean="0">
                <a:solidFill>
                  <a:schemeClr val="tx2">
                    <a:lumMod val="65000"/>
                    <a:lumOff val="35000"/>
                  </a:schemeClr>
                </a:solidFill>
              </a:rPr>
              <a:t>A chi è rivolta: </a:t>
            </a:r>
          </a:p>
          <a:p>
            <a:pPr algn="just">
              <a:spcBef>
                <a:spcPts val="0"/>
              </a:spcBef>
              <a:spcAft>
                <a:spcPts val="0"/>
              </a:spcAft>
              <a:defRPr/>
            </a:pPr>
            <a:r>
              <a:rPr lang="it-IT" sz="1400" i="0" kern="0" dirty="0" smtClean="0">
                <a:solidFill>
                  <a:schemeClr val="tx2">
                    <a:lumMod val="65000"/>
                    <a:lumOff val="35000"/>
                  </a:schemeClr>
                </a:solidFill>
              </a:rPr>
              <a:t>Società di capitali, società di persone, cooperative, consorzi, associazioni di imprese. </a:t>
            </a:r>
            <a:r>
              <a:rPr lang="it-IT" sz="1050" i="0" kern="0" dirty="0" smtClean="0">
                <a:solidFill>
                  <a:schemeClr val="tx2">
                    <a:lumMod val="65000"/>
                    <a:lumOff val="35000"/>
                  </a:schemeClr>
                </a:solidFill>
              </a:rPr>
              <a:t>Finanziamenti concessi prioritariamente alle PMI</a:t>
            </a:r>
          </a:p>
          <a:p>
            <a:pPr algn="just">
              <a:spcBef>
                <a:spcPts val="0"/>
              </a:spcBef>
              <a:spcAft>
                <a:spcPts val="0"/>
              </a:spcAft>
              <a:defRPr/>
            </a:pPr>
            <a:r>
              <a:rPr lang="it-IT" sz="1400" i="0" kern="0" dirty="0" smtClean="0">
                <a:solidFill>
                  <a:schemeClr val="tx2">
                    <a:lumMod val="65000"/>
                    <a:lumOff val="35000"/>
                  </a:schemeClr>
                </a:solidFill>
              </a:rPr>
              <a:t>Tutti i settori (manifatturiero, commerciale e servizi). </a:t>
            </a:r>
          </a:p>
          <a:p>
            <a:pPr marL="400050" lvl="1" indent="0" algn="just">
              <a:spcBef>
                <a:spcPts val="0"/>
              </a:spcBef>
              <a:spcAft>
                <a:spcPts val="0"/>
              </a:spcAft>
              <a:buFont typeface="Arial" pitchFamily="34" charset="0"/>
              <a:buNone/>
              <a:defRPr/>
            </a:pPr>
            <a:r>
              <a:rPr lang="it-IT" sz="1000" i="0" kern="0" dirty="0" smtClean="0">
                <a:solidFill>
                  <a:schemeClr val="tx2">
                    <a:lumMod val="65000"/>
                    <a:lumOff val="35000"/>
                  </a:schemeClr>
                </a:solidFill>
              </a:rPr>
              <a:t>Preferenzialmente, in imprese estere attive nello stesso settore di attività dell'impresa italiana richiedente, o in settori situati nell'ambito del concetto di «filiera»</a:t>
            </a:r>
          </a:p>
          <a:p>
            <a:pPr marL="0" indent="0" algn="just">
              <a:spcBef>
                <a:spcPts val="0"/>
              </a:spcBef>
              <a:spcAft>
                <a:spcPts val="0"/>
              </a:spcAft>
              <a:buFont typeface="Arial" pitchFamily="34" charset="0"/>
              <a:buNone/>
              <a:defRPr/>
            </a:pPr>
            <a:endParaRPr lang="it-IT" sz="1400" b="1" i="0" kern="0" dirty="0" smtClean="0">
              <a:solidFill>
                <a:schemeClr val="tx2">
                  <a:lumMod val="65000"/>
                  <a:lumOff val="35000"/>
                </a:schemeClr>
              </a:solidFill>
            </a:endParaRPr>
          </a:p>
          <a:p>
            <a:pPr marL="0" indent="0" algn="just">
              <a:spcBef>
                <a:spcPts val="0"/>
              </a:spcBef>
              <a:spcAft>
                <a:spcPts val="0"/>
              </a:spcAft>
              <a:buFont typeface="Arial" pitchFamily="34" charset="0"/>
              <a:buNone/>
              <a:defRPr/>
            </a:pPr>
            <a:r>
              <a:rPr lang="it-IT" sz="1400" i="0" kern="0" dirty="0" smtClean="0">
                <a:solidFill>
                  <a:schemeClr val="tx2">
                    <a:lumMod val="65000"/>
                    <a:lumOff val="35000"/>
                  </a:schemeClr>
                </a:solidFill>
              </a:rPr>
              <a:t>In cosa consiste:</a:t>
            </a:r>
          </a:p>
          <a:p>
            <a:pPr algn="just">
              <a:spcBef>
                <a:spcPts val="0"/>
              </a:spcBef>
              <a:spcAft>
                <a:spcPts val="0"/>
              </a:spcAft>
              <a:buSzPts val="1100"/>
              <a:defRPr/>
            </a:pPr>
            <a:r>
              <a:rPr lang="it-IT" sz="1400" i="0" u="sng" kern="0" dirty="0" smtClean="0">
                <a:solidFill>
                  <a:schemeClr val="tx2">
                    <a:lumMod val="65000"/>
                    <a:lumOff val="35000"/>
                  </a:schemeClr>
                </a:solidFill>
              </a:rPr>
              <a:t>SIMEST partecipa al capitale di rischio </a:t>
            </a:r>
            <a:r>
              <a:rPr lang="it-IT" sz="1400" i="0" kern="0" dirty="0" smtClean="0">
                <a:solidFill>
                  <a:schemeClr val="tx2">
                    <a:lumMod val="65000"/>
                    <a:lumOff val="35000"/>
                  </a:schemeClr>
                </a:solidFill>
              </a:rPr>
              <a:t>di società promosse da imprese italiane nei paesi non appartenenti all'UE attraverso:</a:t>
            </a:r>
          </a:p>
          <a:p>
            <a:pPr lvl="1" algn="just">
              <a:lnSpc>
                <a:spcPct val="150000"/>
              </a:lnSpc>
              <a:spcBef>
                <a:spcPts val="0"/>
              </a:spcBef>
              <a:spcAft>
                <a:spcPts val="0"/>
              </a:spcAft>
              <a:buSzPts val="1100"/>
              <a:buFont typeface="+mj-lt"/>
              <a:buAutoNum type="arabicPeriod"/>
              <a:defRPr/>
            </a:pPr>
            <a:r>
              <a:rPr lang="it-IT" sz="1400" i="0" kern="0" dirty="0" smtClean="0">
                <a:solidFill>
                  <a:schemeClr val="tx2">
                    <a:lumMod val="65000"/>
                    <a:lumOff val="35000"/>
                  </a:schemeClr>
                </a:solidFill>
              </a:rPr>
              <a:t>la propria </a:t>
            </a:r>
            <a:r>
              <a:rPr lang="it-IT" sz="1400" b="1" i="0" u="sng" kern="0" dirty="0" smtClean="0">
                <a:solidFill>
                  <a:schemeClr val="tx2">
                    <a:lumMod val="65000"/>
                    <a:lumOff val="35000"/>
                  </a:schemeClr>
                </a:solidFill>
              </a:rPr>
              <a:t>partecipazione diretta (fino al 25%) </a:t>
            </a:r>
          </a:p>
          <a:p>
            <a:pPr lvl="1" algn="just">
              <a:lnSpc>
                <a:spcPct val="150000"/>
              </a:lnSpc>
              <a:spcBef>
                <a:spcPts val="0"/>
              </a:spcBef>
              <a:spcAft>
                <a:spcPts val="0"/>
              </a:spcAft>
              <a:buSzPts val="1100"/>
              <a:buFont typeface="+mj-lt"/>
              <a:buAutoNum type="arabicPeriod"/>
              <a:defRPr/>
            </a:pPr>
            <a:r>
              <a:rPr lang="it-IT" sz="1400" i="0" kern="0" dirty="0" smtClean="0">
                <a:solidFill>
                  <a:schemeClr val="tx2">
                    <a:lumMod val="65000"/>
                    <a:lumOff val="35000"/>
                  </a:schemeClr>
                </a:solidFill>
              </a:rPr>
              <a:t>la partecipazione aggiuntiva con il </a:t>
            </a:r>
            <a:r>
              <a:rPr lang="it-IT" sz="1400" b="1" i="0" u="sng" kern="0" dirty="0" smtClean="0">
                <a:solidFill>
                  <a:schemeClr val="tx2">
                    <a:lumMod val="65000"/>
                    <a:lumOff val="35000"/>
                  </a:schemeClr>
                </a:solidFill>
              </a:rPr>
              <a:t>Fondo pubblico di Venture Capital </a:t>
            </a:r>
            <a:r>
              <a:rPr lang="it-IT" sz="1400" i="0" kern="0" dirty="0" smtClean="0">
                <a:solidFill>
                  <a:schemeClr val="tx2">
                    <a:lumMod val="65000"/>
                    <a:lumOff val="35000"/>
                  </a:schemeClr>
                </a:solidFill>
              </a:rPr>
              <a:t>(fino al 49%) </a:t>
            </a:r>
          </a:p>
          <a:p>
            <a:pPr algn="just">
              <a:spcBef>
                <a:spcPts val="0"/>
              </a:spcBef>
              <a:spcAft>
                <a:spcPts val="0"/>
              </a:spcAft>
              <a:buSzPts val="1100"/>
              <a:defRPr/>
            </a:pPr>
            <a:endParaRPr lang="it-IT" sz="1400" i="0" kern="0" dirty="0" smtClean="0">
              <a:solidFill>
                <a:schemeClr val="tx2">
                  <a:lumMod val="65000"/>
                  <a:lumOff val="35000"/>
                </a:schemeClr>
              </a:solidFill>
            </a:endParaRPr>
          </a:p>
          <a:p>
            <a:pPr algn="just">
              <a:spcBef>
                <a:spcPts val="0"/>
              </a:spcBef>
              <a:spcAft>
                <a:spcPts val="0"/>
              </a:spcAft>
              <a:buSzPts val="1100"/>
              <a:defRPr/>
            </a:pPr>
            <a:r>
              <a:rPr lang="it-IT" sz="1400" i="0" kern="0" dirty="0" smtClean="0">
                <a:solidFill>
                  <a:schemeClr val="tx2">
                    <a:lumMod val="65000"/>
                    <a:lumOff val="35000"/>
                  </a:schemeClr>
                </a:solidFill>
              </a:rPr>
              <a:t>A fronte di una simile partecipazione, SIMEST eroga un contributo agli interessi a valere sul finanziamento bancario che la società italiana stipulerà per finanziare la propria quota di partecipazione (l'importo agevolabile del finanziamento è limitato al 90% del 51% del capitale dell'impresa estera)</a:t>
            </a:r>
          </a:p>
          <a:p>
            <a:pPr algn="just">
              <a:lnSpc>
                <a:spcPct val="150000"/>
              </a:lnSpc>
              <a:spcBef>
                <a:spcPts val="0"/>
              </a:spcBef>
              <a:spcAft>
                <a:spcPts val="0"/>
              </a:spcAft>
              <a:buSzPts val="1100"/>
              <a:defRPr/>
            </a:pPr>
            <a:endParaRPr lang="it-IT" sz="1400" i="0" kern="0" dirty="0">
              <a:solidFill>
                <a:schemeClr val="tx2">
                  <a:lumMod val="65000"/>
                  <a:lumOff val="35000"/>
                </a:schemeClr>
              </a:solidFill>
            </a:endParaRPr>
          </a:p>
        </p:txBody>
      </p:sp>
      <p:sp>
        <p:nvSpPr>
          <p:cNvPr id="143363" name="Rectangle 2"/>
          <p:cNvSpPr txBox="1">
            <a:spLocks/>
          </p:cNvSpPr>
          <p:nvPr/>
        </p:nvSpPr>
        <p:spPr bwMode="auto">
          <a:xfrm>
            <a:off x="1928813" y="115888"/>
            <a:ext cx="7199312" cy="1079500"/>
          </a:xfrm>
          <a:prstGeom prst="rect">
            <a:avLst/>
          </a:prstGeom>
          <a:noFill/>
          <a:ln w="9525">
            <a:noFill/>
            <a:miter lim="800000"/>
            <a:headEnd/>
            <a:tailEnd/>
          </a:ln>
        </p:spPr>
        <p:txBody>
          <a:bodyPr/>
          <a:lstStyle/>
          <a:p>
            <a:r>
              <a:rPr lang="it-IT" sz="3000">
                <a:solidFill>
                  <a:srgbClr val="98862A"/>
                </a:solidFill>
              </a:rPr>
              <a:t>SIMEST L.100/90 </a:t>
            </a:r>
          </a:p>
        </p:txBody>
      </p:sp>
      <p:sp>
        <p:nvSpPr>
          <p:cNvPr id="143364" name="AutoShape 7"/>
          <p:cNvSpPr>
            <a:spLocks noChangeArrowheads="1"/>
          </p:cNvSpPr>
          <p:nvPr/>
        </p:nvSpPr>
        <p:spPr bwMode="auto">
          <a:xfrm>
            <a:off x="6011863" y="5589588"/>
            <a:ext cx="2305050" cy="1152525"/>
          </a:xfrm>
          <a:prstGeom prst="star16">
            <a:avLst>
              <a:gd name="adj" fmla="val 37500"/>
            </a:avLst>
          </a:prstGeom>
          <a:solidFill>
            <a:srgbClr val="3F67DE"/>
          </a:solidFill>
          <a:ln w="9525">
            <a:solidFill>
              <a:schemeClr val="bg1"/>
            </a:solidFill>
            <a:miter lim="800000"/>
            <a:headEnd/>
            <a:tailEnd/>
          </a:ln>
        </p:spPr>
        <p:txBody>
          <a:bodyPr wrap="none" anchor="ctr"/>
          <a:lstStyle/>
          <a:p>
            <a:pPr algn="ctr" hangingPunct="0">
              <a:lnSpc>
                <a:spcPct val="92000"/>
              </a:lnSpc>
              <a:buClr>
                <a:srgbClr val="000000"/>
              </a:buClr>
              <a:buSzPct val="45000"/>
              <a:buFont typeface="StarSymbol"/>
              <a:buNone/>
            </a:pPr>
            <a:r>
              <a:rPr lang="it-IT" sz="1400" b="1" i="0">
                <a:solidFill>
                  <a:srgbClr val="FFFFFF"/>
                </a:solidFill>
                <a:latin typeface="Arial" charset="0"/>
              </a:rPr>
              <a:t>   1,24%</a:t>
            </a:r>
          </a:p>
          <a:p>
            <a:pPr algn="ctr" hangingPunct="0">
              <a:lnSpc>
                <a:spcPct val="92000"/>
              </a:lnSpc>
              <a:buClr>
                <a:srgbClr val="000000"/>
              </a:buClr>
              <a:buSzPct val="45000"/>
              <a:buFont typeface="StarSymbol"/>
              <a:buNone/>
            </a:pPr>
            <a:r>
              <a:rPr lang="it-IT" sz="1400" b="1" i="0">
                <a:solidFill>
                  <a:srgbClr val="FFFFFF"/>
                </a:solidFill>
                <a:latin typeface="Arial" charset="0"/>
              </a:rPr>
              <a:t>(FEBBRAIO 2015</a:t>
            </a:r>
            <a:r>
              <a:rPr lang="it-IT" sz="1400" i="0">
                <a:solidFill>
                  <a:srgbClr val="FFFFFF"/>
                </a:solidFill>
                <a:latin typeface="Arial" charset="0"/>
              </a:rPr>
              <a:t>)</a:t>
            </a:r>
          </a:p>
        </p:txBody>
      </p:sp>
      <p:pic>
        <p:nvPicPr>
          <p:cNvPr id="143365" name="Picture 3"/>
          <p:cNvPicPr>
            <a:picLocks noChangeAspect="1" noChangeArrowheads="1"/>
          </p:cNvPicPr>
          <p:nvPr/>
        </p:nvPicPr>
        <p:blipFill>
          <a:blip r:embed="rId2"/>
          <a:srcRect l="41931" t="20961" r="42860" b="71721"/>
          <a:stretch>
            <a:fillRect/>
          </a:stretch>
        </p:blipFill>
        <p:spPr bwMode="auto">
          <a:xfrm>
            <a:off x="3492500" y="784225"/>
            <a:ext cx="2378075" cy="6445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egnaposto contenuto 2"/>
          <p:cNvSpPr>
            <a:spLocks noGrp="1"/>
          </p:cNvSpPr>
          <p:nvPr>
            <p:ph idx="4294967295"/>
          </p:nvPr>
        </p:nvSpPr>
        <p:spPr>
          <a:xfrm>
            <a:off x="0" y="1341438"/>
            <a:ext cx="8002588" cy="4957762"/>
          </a:xfrm>
        </p:spPr>
        <p:txBody>
          <a:bodyPr/>
          <a:lstStyle/>
          <a:p>
            <a:pPr algn="just">
              <a:lnSpc>
                <a:spcPct val="90000"/>
              </a:lnSpc>
              <a:spcBef>
                <a:spcPts val="1200"/>
              </a:spcBef>
            </a:pPr>
            <a:r>
              <a:rPr lang="it-IT" sz="2300" smtClean="0">
                <a:latin typeface="Trebuchet MS" pitchFamily="34" charset="0"/>
                <a:cs typeface="Trebuchet MS" pitchFamily="34" charset="0"/>
              </a:rPr>
              <a:t>Informativa sulle controparti? </a:t>
            </a:r>
          </a:p>
          <a:p>
            <a:pPr lvl="1" algn="just">
              <a:lnSpc>
                <a:spcPct val="90000"/>
              </a:lnSpc>
              <a:spcBef>
                <a:spcPts val="1200"/>
              </a:spcBef>
            </a:pPr>
            <a:r>
              <a:rPr lang="it-IT" sz="1900" smtClean="0">
                <a:latin typeface="Trebuchet MS" pitchFamily="34" charset="0"/>
                <a:cs typeface="Trebuchet MS" pitchFamily="34" charset="0"/>
              </a:rPr>
              <a:t>D&amp;B</a:t>
            </a:r>
          </a:p>
          <a:p>
            <a:pPr lvl="1" algn="just">
              <a:lnSpc>
                <a:spcPct val="90000"/>
              </a:lnSpc>
              <a:spcBef>
                <a:spcPts val="1200"/>
              </a:spcBef>
            </a:pPr>
            <a:r>
              <a:rPr lang="it-IT" sz="1900" smtClean="0">
                <a:latin typeface="Trebuchet MS" pitchFamily="34" charset="0"/>
                <a:cs typeface="Trebuchet MS" pitchFamily="34" charset="0"/>
              </a:rPr>
              <a:t>Cerved Group</a:t>
            </a:r>
          </a:p>
          <a:p>
            <a:pPr lvl="1" algn="just">
              <a:lnSpc>
                <a:spcPct val="90000"/>
              </a:lnSpc>
              <a:spcBef>
                <a:spcPts val="1200"/>
              </a:spcBef>
            </a:pPr>
            <a:r>
              <a:rPr lang="it-IT" sz="1900" smtClean="0">
                <a:latin typeface="Trebuchet MS" pitchFamily="34" charset="0"/>
                <a:cs typeface="Trebuchet MS" pitchFamily="34" charset="0"/>
              </a:rPr>
              <a:t>Experian</a:t>
            </a:r>
          </a:p>
          <a:p>
            <a:pPr lvl="1" algn="just">
              <a:lnSpc>
                <a:spcPct val="90000"/>
              </a:lnSpc>
              <a:spcBef>
                <a:spcPts val="1200"/>
              </a:spcBef>
            </a:pPr>
            <a:r>
              <a:rPr lang="it-IT" sz="1900" smtClean="0">
                <a:latin typeface="Trebuchet MS" pitchFamily="34" charset="0"/>
                <a:cs typeface="Trebuchet MS" pitchFamily="34" charset="0"/>
              </a:rPr>
              <a:t>Credit Reform</a:t>
            </a:r>
          </a:p>
          <a:p>
            <a:pPr lvl="1" algn="just">
              <a:lnSpc>
                <a:spcPct val="90000"/>
              </a:lnSpc>
              <a:spcBef>
                <a:spcPts val="1200"/>
              </a:spcBef>
            </a:pPr>
            <a:r>
              <a:rPr lang="it-IT" sz="1900" smtClean="0">
                <a:latin typeface="Trebuchet MS" pitchFamily="34" charset="0"/>
                <a:cs typeface="Trebuchet MS" pitchFamily="34" charset="0"/>
              </a:rPr>
              <a:t>…</a:t>
            </a:r>
          </a:p>
          <a:p>
            <a:pPr algn="just">
              <a:lnSpc>
                <a:spcPct val="90000"/>
              </a:lnSpc>
              <a:spcBef>
                <a:spcPts val="1200"/>
              </a:spcBef>
            </a:pPr>
            <a:r>
              <a:rPr lang="it-IT" sz="2300" smtClean="0">
                <a:latin typeface="Trebuchet MS" pitchFamily="34" charset="0"/>
                <a:cs typeface="Trebuchet MS" pitchFamily="34" charset="0"/>
              </a:rPr>
              <a:t>Assicurazione crediti commerciali</a:t>
            </a:r>
          </a:p>
          <a:p>
            <a:pPr lvl="1" algn="just">
              <a:lnSpc>
                <a:spcPct val="90000"/>
              </a:lnSpc>
              <a:spcBef>
                <a:spcPts val="1200"/>
              </a:spcBef>
            </a:pPr>
            <a:r>
              <a:rPr lang="it-IT" sz="1900" smtClean="0">
                <a:latin typeface="Trebuchet MS" pitchFamily="34" charset="0"/>
                <a:cs typeface="Trebuchet MS" pitchFamily="34" charset="0"/>
              </a:rPr>
              <a:t>EulerHermes</a:t>
            </a:r>
          </a:p>
          <a:p>
            <a:pPr lvl="1" algn="just">
              <a:lnSpc>
                <a:spcPct val="90000"/>
              </a:lnSpc>
              <a:spcBef>
                <a:spcPts val="1200"/>
              </a:spcBef>
            </a:pPr>
            <a:r>
              <a:rPr lang="it-IT" sz="1900" smtClean="0">
                <a:latin typeface="Trebuchet MS" pitchFamily="34" charset="0"/>
                <a:cs typeface="Trebuchet MS" pitchFamily="34" charset="0"/>
              </a:rPr>
              <a:t>Coface</a:t>
            </a:r>
          </a:p>
          <a:p>
            <a:pPr lvl="1" algn="just">
              <a:lnSpc>
                <a:spcPct val="90000"/>
              </a:lnSpc>
              <a:spcBef>
                <a:spcPts val="1200"/>
              </a:spcBef>
            </a:pPr>
            <a:r>
              <a:rPr lang="it-IT" sz="1900" smtClean="0">
                <a:latin typeface="Trebuchet MS" pitchFamily="34" charset="0"/>
                <a:cs typeface="Trebuchet MS" pitchFamily="34" charset="0"/>
              </a:rPr>
              <a:t>…</a:t>
            </a:r>
          </a:p>
          <a:p>
            <a:pPr algn="just">
              <a:lnSpc>
                <a:spcPct val="90000"/>
              </a:lnSpc>
              <a:spcBef>
                <a:spcPts val="1200"/>
              </a:spcBef>
            </a:pPr>
            <a:r>
              <a:rPr lang="it-IT" sz="2300" smtClean="0">
                <a:latin typeface="Trebuchet MS" pitchFamily="34" charset="0"/>
                <a:cs typeface="Trebuchet MS" pitchFamily="34" charset="0"/>
              </a:rPr>
              <a:t>L’importanza del supporto consulenziale, la Banca deve andare oltre il supporto finanziario</a:t>
            </a:r>
          </a:p>
          <a:p>
            <a:pPr lvl="1" algn="just">
              <a:lnSpc>
                <a:spcPct val="90000"/>
              </a:lnSpc>
              <a:spcBef>
                <a:spcPts val="1200"/>
              </a:spcBef>
            </a:pPr>
            <a:endParaRPr lang="it-IT" sz="2300" smtClean="0">
              <a:latin typeface="Trebuchet MS" pitchFamily="34" charset="0"/>
              <a:cs typeface="Trebuchet MS" pitchFamily="34" charset="0"/>
            </a:endParaRPr>
          </a:p>
          <a:p>
            <a:pPr algn="just">
              <a:lnSpc>
                <a:spcPct val="90000"/>
              </a:lnSpc>
              <a:spcBef>
                <a:spcPts val="1200"/>
              </a:spcBef>
            </a:pPr>
            <a:endParaRPr lang="it-IT" sz="2300" smtClean="0">
              <a:latin typeface="Trebuchet MS" pitchFamily="34" charset="0"/>
              <a:cs typeface="Trebuchet MS" pitchFamily="34" charset="0"/>
            </a:endParaRPr>
          </a:p>
        </p:txBody>
      </p:sp>
      <p:sp>
        <p:nvSpPr>
          <p:cNvPr id="144386" name="Titolo 11"/>
          <p:cNvSpPr txBox="1">
            <a:spLocks/>
          </p:cNvSpPr>
          <p:nvPr/>
        </p:nvSpPr>
        <p:spPr bwMode="auto">
          <a:xfrm>
            <a:off x="428625" y="285750"/>
            <a:ext cx="7215188" cy="1143000"/>
          </a:xfrm>
          <a:prstGeom prst="rect">
            <a:avLst/>
          </a:prstGeom>
          <a:noFill/>
          <a:ln w="9525">
            <a:noFill/>
            <a:miter lim="800000"/>
            <a:headEnd/>
            <a:tailEnd/>
          </a:ln>
        </p:spPr>
        <p:txBody>
          <a:bodyPr/>
          <a:lstStyle/>
          <a:p>
            <a:pPr eaLnBrk="0" hangingPunct="0">
              <a:lnSpc>
                <a:spcPct val="90000"/>
              </a:lnSpc>
            </a:pPr>
            <a:r>
              <a:rPr lang="en-US" sz="3200">
                <a:solidFill>
                  <a:srgbClr val="FFFFFF"/>
                </a:solidFill>
              </a:rPr>
              <a:t/>
            </a:r>
            <a:br>
              <a:rPr lang="en-US" sz="3200">
                <a:solidFill>
                  <a:srgbClr val="FFFFFF"/>
                </a:solidFill>
              </a:rPr>
            </a:br>
            <a:endParaRPr lang="it-IT" sz="3200">
              <a:solidFill>
                <a:srgbClr val="FFFFFF"/>
              </a:solidFill>
            </a:endParaRPr>
          </a:p>
        </p:txBody>
      </p:sp>
      <p:sp>
        <p:nvSpPr>
          <p:cNvPr id="144387" name="Rectangle 10"/>
          <p:cNvSpPr>
            <a:spLocks/>
          </p:cNvSpPr>
          <p:nvPr/>
        </p:nvSpPr>
        <p:spPr bwMode="auto">
          <a:xfrm>
            <a:off x="1908175" y="188913"/>
            <a:ext cx="7199313" cy="1079500"/>
          </a:xfrm>
          <a:prstGeom prst="rect">
            <a:avLst/>
          </a:prstGeom>
          <a:noFill/>
          <a:ln w="9525">
            <a:noFill/>
            <a:miter lim="800000"/>
            <a:headEnd/>
            <a:tailEnd/>
          </a:ln>
        </p:spPr>
        <p:txBody>
          <a:bodyPr anchor="ctr"/>
          <a:lstStyle/>
          <a:p>
            <a:r>
              <a:rPr lang="it-IT" sz="3000">
                <a:solidFill>
                  <a:srgbClr val="98862A"/>
                </a:solidFill>
              </a:rPr>
              <a:t>Quali problematiche</a:t>
            </a:r>
          </a:p>
        </p:txBody>
      </p:sp>
      <p:pic>
        <p:nvPicPr>
          <p:cNvPr id="144388" name="Picture 2" descr="Euler Hermes Logo">
            <a:hlinkClick r:id="rId3"/>
          </p:cNvPr>
          <p:cNvPicPr>
            <a:picLocks noChangeAspect="1" noChangeArrowheads="1"/>
          </p:cNvPicPr>
          <p:nvPr/>
        </p:nvPicPr>
        <p:blipFill>
          <a:blip r:embed="rId4"/>
          <a:srcRect/>
          <a:stretch>
            <a:fillRect/>
          </a:stretch>
        </p:blipFill>
        <p:spPr bwMode="auto">
          <a:xfrm>
            <a:off x="3328988" y="4797425"/>
            <a:ext cx="1600200" cy="503238"/>
          </a:xfrm>
          <a:prstGeom prst="rect">
            <a:avLst/>
          </a:prstGeom>
          <a:noFill/>
          <a:ln w="9525">
            <a:noFill/>
            <a:miter lim="800000"/>
            <a:headEnd/>
            <a:tailEnd/>
          </a:ln>
        </p:spPr>
      </p:pic>
      <p:pic>
        <p:nvPicPr>
          <p:cNvPr id="144389" name="Picture 2"/>
          <p:cNvPicPr>
            <a:picLocks noChangeAspect="1" noChangeArrowheads="1"/>
          </p:cNvPicPr>
          <p:nvPr/>
        </p:nvPicPr>
        <p:blipFill>
          <a:blip r:embed="rId5"/>
          <a:srcRect l="40173" t="29221" r="37392" b="58488"/>
          <a:stretch>
            <a:fillRect/>
          </a:stretch>
        </p:blipFill>
        <p:spPr bwMode="auto">
          <a:xfrm>
            <a:off x="3344863" y="4270375"/>
            <a:ext cx="1584325" cy="487363"/>
          </a:xfrm>
          <a:prstGeom prst="rect">
            <a:avLst/>
          </a:prstGeom>
          <a:noFill/>
          <a:ln w="9525">
            <a:noFill/>
            <a:miter lim="800000"/>
            <a:headEnd/>
            <a:tailEnd/>
          </a:ln>
        </p:spPr>
      </p:pic>
      <p:pic>
        <p:nvPicPr>
          <p:cNvPr id="144390" name="Picture 2" descr="Creditreform">
            <a:hlinkClick r:id="rId6" tooltip="Creditreform Italia"/>
          </p:cNvPr>
          <p:cNvPicPr>
            <a:picLocks noChangeAspect="1" noChangeArrowheads="1"/>
          </p:cNvPicPr>
          <p:nvPr/>
        </p:nvPicPr>
        <p:blipFill>
          <a:blip r:embed="rId7"/>
          <a:srcRect l="22972" t="18153" b="20709"/>
          <a:stretch>
            <a:fillRect/>
          </a:stretch>
        </p:blipFill>
        <p:spPr bwMode="auto">
          <a:xfrm>
            <a:off x="5175250" y="2627313"/>
            <a:ext cx="1731963" cy="442912"/>
          </a:xfrm>
          <a:prstGeom prst="rect">
            <a:avLst/>
          </a:prstGeom>
          <a:noFill/>
          <a:ln w="9525">
            <a:noFill/>
            <a:miter lim="800000"/>
            <a:headEnd/>
            <a:tailEnd/>
          </a:ln>
        </p:spPr>
      </p:pic>
      <p:pic>
        <p:nvPicPr>
          <p:cNvPr id="144391" name="Picture 4" descr="Credit report">
            <a:hlinkClick r:id="rId8"/>
          </p:cNvPr>
          <p:cNvPicPr>
            <a:picLocks noChangeAspect="1" noChangeArrowheads="1"/>
          </p:cNvPicPr>
          <p:nvPr/>
        </p:nvPicPr>
        <p:blipFill>
          <a:blip r:embed="rId9"/>
          <a:srcRect b="29156"/>
          <a:stretch>
            <a:fillRect/>
          </a:stretch>
        </p:blipFill>
        <p:spPr bwMode="auto">
          <a:xfrm>
            <a:off x="3421063" y="2749550"/>
            <a:ext cx="1562100" cy="392113"/>
          </a:xfrm>
          <a:prstGeom prst="rect">
            <a:avLst/>
          </a:prstGeom>
          <a:noFill/>
          <a:ln w="9525">
            <a:noFill/>
            <a:miter lim="800000"/>
            <a:headEnd/>
            <a:tailEnd/>
          </a:ln>
        </p:spPr>
      </p:pic>
      <p:pic>
        <p:nvPicPr>
          <p:cNvPr id="144392" name="Picture 6" descr="Cerved Group"/>
          <p:cNvPicPr>
            <a:picLocks noChangeAspect="1" noChangeArrowheads="1"/>
          </p:cNvPicPr>
          <p:nvPr/>
        </p:nvPicPr>
        <p:blipFill>
          <a:blip r:embed="rId10"/>
          <a:srcRect/>
          <a:stretch>
            <a:fillRect/>
          </a:stretch>
        </p:blipFill>
        <p:spPr bwMode="auto">
          <a:xfrm>
            <a:off x="5138738" y="2295525"/>
            <a:ext cx="1816100" cy="331788"/>
          </a:xfrm>
          <a:prstGeom prst="rect">
            <a:avLst/>
          </a:prstGeom>
          <a:noFill/>
          <a:ln w="9525">
            <a:noFill/>
            <a:miter lim="800000"/>
            <a:headEnd/>
            <a:tailEnd/>
          </a:ln>
        </p:spPr>
      </p:pic>
      <p:pic>
        <p:nvPicPr>
          <p:cNvPr id="144393" name="Picture 7"/>
          <p:cNvPicPr>
            <a:picLocks noChangeAspect="1" noChangeArrowheads="1"/>
          </p:cNvPicPr>
          <p:nvPr/>
        </p:nvPicPr>
        <p:blipFill>
          <a:blip r:embed="rId11"/>
          <a:srcRect l="16797" t="15077" r="75612" b="73898"/>
          <a:stretch>
            <a:fillRect/>
          </a:stretch>
        </p:blipFill>
        <p:spPr bwMode="auto">
          <a:xfrm>
            <a:off x="3662363" y="2006600"/>
            <a:ext cx="654050" cy="566738"/>
          </a:xfrm>
          <a:prstGeom prst="rect">
            <a:avLst/>
          </a:prstGeom>
          <a:noFill/>
          <a:ln w="9525">
            <a:noFill/>
            <a:miter lim="800000"/>
            <a:headEnd/>
            <a:tailEnd/>
          </a:ln>
        </p:spPr>
      </p:pic>
      <p:sp>
        <p:nvSpPr>
          <p:cNvPr id="144394" name="Segnaposto numero diapositiva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4B999F-8F94-41EA-B68E-3A91EE81A2B1}" type="slidenum">
              <a:rPr lang="it-IT" smtClean="0">
                <a:latin typeface="Trebuchet MS" pitchFamily="34" charset="0"/>
                <a:cs typeface="Arial" charset="0"/>
              </a:rPr>
              <a:pPr fontAlgn="base">
                <a:spcBef>
                  <a:spcPct val="0"/>
                </a:spcBef>
                <a:spcAft>
                  <a:spcPct val="0"/>
                </a:spcAft>
              </a:pPr>
              <a:t>28</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egnaposto numero diapositiva 4"/>
          <p:cNvSpPr txBox="1">
            <a:spLocks/>
          </p:cNvSpPr>
          <p:nvPr/>
        </p:nvSpPr>
        <p:spPr bwMode="auto">
          <a:xfrm>
            <a:off x="8077200" y="6188075"/>
            <a:ext cx="1066800" cy="365125"/>
          </a:xfrm>
          <a:prstGeom prst="rect">
            <a:avLst/>
          </a:prstGeom>
          <a:noFill/>
          <a:ln w="9525">
            <a:noFill/>
            <a:miter lim="800000"/>
            <a:headEnd/>
            <a:tailEnd/>
          </a:ln>
        </p:spPr>
        <p:txBody>
          <a:bodyPr anchor="ctr"/>
          <a:lstStyle/>
          <a:p>
            <a:pPr algn="ctr"/>
            <a:fld id="{BB7FF7BD-6080-4D1B-B005-B7337BA9F348}" type="slidenum">
              <a:rPr lang="it-IT" altLang="it-IT" sz="1800" i="0">
                <a:solidFill>
                  <a:srgbClr val="FFFFFF"/>
                </a:solidFill>
                <a:latin typeface="Trebuchet MS" pitchFamily="34" charset="0"/>
              </a:rPr>
              <a:pPr algn="ctr"/>
              <a:t>29</a:t>
            </a:fld>
            <a:endParaRPr lang="it-IT" altLang="it-IT" sz="1800" i="0">
              <a:solidFill>
                <a:srgbClr val="FFFFFF"/>
              </a:solidFill>
              <a:latin typeface="Trebuchet MS" pitchFamily="34" charset="0"/>
            </a:endParaRPr>
          </a:p>
        </p:txBody>
      </p:sp>
      <p:sp>
        <p:nvSpPr>
          <p:cNvPr id="6" name="Rettangolo 5"/>
          <p:cNvSpPr/>
          <p:nvPr/>
        </p:nvSpPr>
        <p:spPr>
          <a:xfrm>
            <a:off x="1908175" y="404813"/>
            <a:ext cx="6911975" cy="554037"/>
          </a:xfrm>
          <a:prstGeom prst="rect">
            <a:avLst/>
          </a:prstGeom>
        </p:spPr>
        <p:txBody>
          <a:bodyPr>
            <a:spAutoFit/>
          </a:bodyPr>
          <a:lstStyle/>
          <a:p>
            <a:pPr defTabSz="914400" fontAlgn="auto">
              <a:spcBef>
                <a:spcPts val="0"/>
              </a:spcBef>
              <a:spcAft>
                <a:spcPts val="0"/>
              </a:spcAft>
              <a:defRPr/>
            </a:pPr>
            <a:r>
              <a:rPr lang="it-IT" sz="3000" kern="0" dirty="0">
                <a:solidFill>
                  <a:srgbClr val="98862A"/>
                </a:solidFill>
                <a:latin typeface="Arial Black"/>
              </a:rPr>
              <a:t>Presenza diretta in Russia </a:t>
            </a:r>
          </a:p>
        </p:txBody>
      </p:sp>
      <p:pic>
        <p:nvPicPr>
          <p:cNvPr id="146435" name="Picture 2"/>
          <p:cNvPicPr>
            <a:picLocks noChangeAspect="1" noChangeArrowheads="1"/>
          </p:cNvPicPr>
          <p:nvPr/>
        </p:nvPicPr>
        <p:blipFill>
          <a:blip r:embed="rId2"/>
          <a:srcRect/>
          <a:stretch>
            <a:fillRect/>
          </a:stretch>
        </p:blipFill>
        <p:spPr bwMode="auto">
          <a:xfrm>
            <a:off x="539750" y="1628775"/>
            <a:ext cx="2895600" cy="3944938"/>
          </a:xfrm>
          <a:prstGeom prst="rect">
            <a:avLst/>
          </a:prstGeom>
          <a:noFill/>
          <a:ln w="9525">
            <a:noFill/>
            <a:miter lim="800000"/>
            <a:headEnd/>
            <a:tailEnd/>
          </a:ln>
        </p:spPr>
      </p:pic>
      <p:sp>
        <p:nvSpPr>
          <p:cNvPr id="8" name="Rettangolo 7"/>
          <p:cNvSpPr/>
          <p:nvPr/>
        </p:nvSpPr>
        <p:spPr>
          <a:xfrm>
            <a:off x="3924300" y="1355725"/>
            <a:ext cx="4572000" cy="4832350"/>
          </a:xfrm>
          <a:prstGeom prst="rect">
            <a:avLst/>
          </a:prstGeom>
        </p:spPr>
        <p:txBody>
          <a:bodyPr>
            <a:spAutoFit/>
          </a:bodyPr>
          <a:lstStyle/>
          <a:p>
            <a:pPr eaLnBrk="0" hangingPunct="0">
              <a:spcBef>
                <a:spcPts val="0"/>
              </a:spcBef>
              <a:spcAft>
                <a:spcPts val="1200"/>
              </a:spcAft>
              <a:defRPr/>
            </a:pPr>
            <a:r>
              <a:rPr lang="it-IT" sz="1600" i="0" kern="0" dirty="0">
                <a:solidFill>
                  <a:srgbClr val="808080"/>
                </a:solidFill>
                <a:latin typeface="Trebuchet MS"/>
                <a:cs typeface="+mn-cs"/>
              </a:rPr>
              <a:t>L’Ufficio di Mosca svolge :</a:t>
            </a:r>
          </a:p>
          <a:p>
            <a:pPr eaLnBrk="0" hangingPunct="0">
              <a:spcBef>
                <a:spcPts val="0"/>
              </a:spcBef>
              <a:spcAft>
                <a:spcPts val="0"/>
              </a:spcAft>
              <a:defRPr/>
            </a:pPr>
            <a:r>
              <a:rPr lang="it-IT" sz="1600" b="1" i="0" kern="0" dirty="0">
                <a:solidFill>
                  <a:srgbClr val="808080"/>
                </a:solidFill>
                <a:latin typeface="Trebuchet MS"/>
                <a:cs typeface="+mn-cs"/>
              </a:rPr>
              <a:t>Funzione Istituzionale:</a:t>
            </a:r>
          </a:p>
          <a:p>
            <a:pPr marL="342900" indent="-342900" eaLnBrk="0" hangingPunct="0">
              <a:spcBef>
                <a:spcPts val="0"/>
              </a:spcBef>
              <a:spcAft>
                <a:spcPts val="0"/>
              </a:spcAft>
              <a:buFont typeface="Arial" charset="0"/>
              <a:buChar char="•"/>
              <a:defRPr/>
            </a:pPr>
            <a:r>
              <a:rPr lang="it-IT" sz="1600" i="0" kern="0" dirty="0">
                <a:solidFill>
                  <a:srgbClr val="808080"/>
                </a:solidFill>
                <a:latin typeface="Trebuchet MS"/>
                <a:cs typeface="+mn-cs"/>
              </a:rPr>
              <a:t>Rappresentanza generale del Gruppo Iccrea e relazioni con istituzioni e autorità locali</a:t>
            </a:r>
          </a:p>
          <a:p>
            <a:pPr marL="342900" indent="-342900" eaLnBrk="0" hangingPunct="0">
              <a:spcBef>
                <a:spcPts val="0"/>
              </a:spcBef>
              <a:spcAft>
                <a:spcPts val="1200"/>
              </a:spcAft>
              <a:buFont typeface="Arial" charset="0"/>
              <a:buChar char="•"/>
              <a:defRPr/>
            </a:pPr>
            <a:r>
              <a:rPr lang="it-IT" sz="1600" i="0" kern="0" dirty="0">
                <a:solidFill>
                  <a:srgbClr val="808080"/>
                </a:solidFill>
                <a:latin typeface="Trebuchet MS"/>
                <a:cs typeface="+mn-cs"/>
              </a:rPr>
              <a:t>Rapporti con le banche estere presenti in Russia</a:t>
            </a:r>
          </a:p>
          <a:p>
            <a:pPr eaLnBrk="0" hangingPunct="0">
              <a:spcBef>
                <a:spcPts val="0"/>
              </a:spcBef>
              <a:spcAft>
                <a:spcPts val="0"/>
              </a:spcAft>
              <a:defRPr/>
            </a:pPr>
            <a:r>
              <a:rPr lang="it-IT" sz="1600" b="1" i="0" kern="0" dirty="0">
                <a:solidFill>
                  <a:srgbClr val="808080"/>
                </a:solidFill>
                <a:latin typeface="Trebuchet MS"/>
                <a:cs typeface="+mn-cs"/>
              </a:rPr>
              <a:t>Funzione Commerciale:</a:t>
            </a:r>
          </a:p>
          <a:p>
            <a:pPr marL="342900" indent="-342900" eaLnBrk="0" hangingPunct="0">
              <a:spcBef>
                <a:spcPts val="0"/>
              </a:spcBef>
              <a:spcAft>
                <a:spcPts val="0"/>
              </a:spcAft>
              <a:buFont typeface="Arial" charset="0"/>
              <a:buChar char="•"/>
              <a:defRPr/>
            </a:pPr>
            <a:r>
              <a:rPr lang="it-IT" sz="1600" i="0" kern="0" dirty="0">
                <a:solidFill>
                  <a:srgbClr val="808080"/>
                </a:solidFill>
                <a:latin typeface="Trebuchet MS"/>
                <a:cs typeface="+mn-cs"/>
              </a:rPr>
              <a:t>Assistenza ai clienti </a:t>
            </a:r>
            <a:r>
              <a:rPr lang="it-IT" sz="1600" kern="0" dirty="0">
                <a:solidFill>
                  <a:srgbClr val="808080"/>
                </a:solidFill>
                <a:latin typeface="Trebuchet MS"/>
                <a:cs typeface="+mn-cs"/>
              </a:rPr>
              <a:t>corporate</a:t>
            </a:r>
            <a:r>
              <a:rPr lang="it-IT" sz="1600" i="0" kern="0" dirty="0">
                <a:solidFill>
                  <a:srgbClr val="808080"/>
                </a:solidFill>
                <a:latin typeface="Trebuchet MS"/>
                <a:cs typeface="+mn-cs"/>
              </a:rPr>
              <a:t> delle BCC e del GBI per operazioni commerciali in Russia</a:t>
            </a:r>
          </a:p>
          <a:p>
            <a:pPr marL="342900" indent="-342900" eaLnBrk="0" hangingPunct="0">
              <a:spcBef>
                <a:spcPts val="0"/>
              </a:spcBef>
              <a:spcAft>
                <a:spcPts val="0"/>
              </a:spcAft>
              <a:buFont typeface="Arial" charset="0"/>
              <a:buChar char="•"/>
              <a:defRPr/>
            </a:pPr>
            <a:r>
              <a:rPr lang="it-IT" sz="1600" i="0" kern="0" dirty="0">
                <a:solidFill>
                  <a:srgbClr val="808080"/>
                </a:solidFill>
                <a:latin typeface="Trebuchet MS"/>
                <a:cs typeface="+mn-cs"/>
              </a:rPr>
              <a:t>Sviluppo relazioni con aziende italiane presenti (o con attività) in Russia</a:t>
            </a:r>
          </a:p>
          <a:p>
            <a:pPr marL="342900" indent="-342900" eaLnBrk="0" hangingPunct="0">
              <a:spcBef>
                <a:spcPts val="0"/>
              </a:spcBef>
              <a:spcAft>
                <a:spcPts val="0"/>
              </a:spcAft>
              <a:buFont typeface="Arial" charset="0"/>
              <a:buChar char="•"/>
              <a:defRPr/>
            </a:pPr>
            <a:r>
              <a:rPr lang="it-IT" sz="1600" i="0" kern="0" dirty="0">
                <a:solidFill>
                  <a:srgbClr val="808080"/>
                </a:solidFill>
                <a:latin typeface="Trebuchet MS"/>
                <a:cs typeface="+mn-cs"/>
              </a:rPr>
              <a:t>Assistenza e consulenza alle imprese nei progetti di investimento</a:t>
            </a:r>
          </a:p>
          <a:p>
            <a:pPr eaLnBrk="0" hangingPunct="0">
              <a:spcBef>
                <a:spcPts val="0"/>
              </a:spcBef>
              <a:spcAft>
                <a:spcPts val="0"/>
              </a:spcAft>
              <a:defRPr/>
            </a:pPr>
            <a:endParaRPr lang="it-IT" sz="1600" b="1" i="0" kern="0" dirty="0">
              <a:solidFill>
                <a:srgbClr val="808080"/>
              </a:solidFill>
              <a:latin typeface="Trebuchet MS"/>
              <a:cs typeface="+mn-cs"/>
            </a:endParaRPr>
          </a:p>
          <a:p>
            <a:pPr eaLnBrk="0" hangingPunct="0">
              <a:spcBef>
                <a:spcPts val="0"/>
              </a:spcBef>
              <a:spcAft>
                <a:spcPts val="0"/>
              </a:spcAft>
              <a:defRPr/>
            </a:pPr>
            <a:r>
              <a:rPr lang="it-IT" sz="1600" b="1" i="0" kern="0" dirty="0">
                <a:solidFill>
                  <a:srgbClr val="808080"/>
                </a:solidFill>
                <a:latin typeface="Trebuchet MS"/>
                <a:cs typeface="+mn-cs"/>
              </a:rPr>
              <a:t>Funzione di Studio:</a:t>
            </a:r>
          </a:p>
          <a:p>
            <a:pPr marL="342900" indent="-342900" eaLnBrk="0" hangingPunct="0">
              <a:spcBef>
                <a:spcPts val="0"/>
              </a:spcBef>
              <a:spcAft>
                <a:spcPts val="0"/>
              </a:spcAft>
              <a:buFont typeface="Arial" charset="0"/>
              <a:buChar char="•"/>
              <a:defRPr/>
            </a:pPr>
            <a:r>
              <a:rPr lang="it-IT" sz="1600" i="0" kern="0" dirty="0">
                <a:solidFill>
                  <a:srgbClr val="808080"/>
                </a:solidFill>
                <a:latin typeface="Trebuchet MS"/>
                <a:cs typeface="+mn-cs"/>
              </a:rPr>
              <a:t>Analisi del quadro economico e finanziario </a:t>
            </a:r>
          </a:p>
          <a:p>
            <a:pPr eaLnBrk="0" hangingPunct="0">
              <a:spcBef>
                <a:spcPts val="0"/>
              </a:spcBef>
              <a:spcAft>
                <a:spcPts val="0"/>
              </a:spcAft>
              <a:defRPr/>
            </a:pPr>
            <a:r>
              <a:rPr lang="it-IT" sz="1600" i="0" kern="0" dirty="0">
                <a:solidFill>
                  <a:srgbClr val="808080"/>
                </a:solidFill>
                <a:latin typeface="Trebuchet MS"/>
                <a:cs typeface="+mn-cs"/>
              </a:rPr>
              <a:t>      russo</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a:xfrm>
            <a:off x="1928813" y="187325"/>
            <a:ext cx="7199312" cy="1081088"/>
          </a:xfrm>
        </p:spPr>
        <p:txBody>
          <a:bodyPr/>
          <a:lstStyle/>
          <a:p>
            <a:r>
              <a:rPr lang="it-IT" sz="3400" smtClean="0">
                <a:latin typeface="Arial Black" pitchFamily="34" charset="0"/>
                <a:cs typeface="Arial Black" pitchFamily="34" charset="0"/>
              </a:rPr>
              <a:t>Banche corrispondenti</a:t>
            </a:r>
          </a:p>
        </p:txBody>
      </p:sp>
      <p:sp>
        <p:nvSpPr>
          <p:cNvPr id="116738" name="Rectangle 2"/>
          <p:cNvSpPr>
            <a:spLocks noGrp="1" noChangeArrowheads="1"/>
          </p:cNvSpPr>
          <p:nvPr>
            <p:ph idx="1"/>
          </p:nvPr>
        </p:nvSpPr>
        <p:spPr>
          <a:xfrm>
            <a:off x="500063" y="1268413"/>
            <a:ext cx="4216400" cy="4968875"/>
          </a:xfrm>
        </p:spPr>
        <p:txBody>
          <a:bodyPr/>
          <a:lstStyle/>
          <a:p>
            <a:pPr marL="0" indent="0">
              <a:buFont typeface="Arial" charset="0"/>
              <a:buNone/>
            </a:pPr>
            <a:r>
              <a:rPr lang="it-IT" sz="1800" smtClean="0">
                <a:latin typeface="Trebuchet MS" pitchFamily="34" charset="0"/>
                <a:cs typeface="Trebuchet MS" pitchFamily="34" charset="0"/>
              </a:rPr>
              <a:t>AXIS BANK LTD INDIA, </a:t>
            </a:r>
          </a:p>
          <a:p>
            <a:pPr marL="0" indent="0">
              <a:buFont typeface="Arial" charset="0"/>
              <a:buNone/>
            </a:pPr>
            <a:r>
              <a:rPr lang="it-IT" sz="1800" smtClean="0">
                <a:latin typeface="Trebuchet MS" pitchFamily="34" charset="0"/>
                <a:cs typeface="Trebuchet MS" pitchFamily="34" charset="0"/>
              </a:rPr>
              <a:t>BANK OF BARODA, </a:t>
            </a:r>
          </a:p>
          <a:p>
            <a:pPr marL="0" indent="0">
              <a:buFont typeface="Arial" charset="0"/>
              <a:buNone/>
            </a:pPr>
            <a:r>
              <a:rPr lang="it-IT" sz="1800" smtClean="0">
                <a:latin typeface="Trebuchet MS" pitchFamily="34" charset="0"/>
                <a:cs typeface="Trebuchet MS" pitchFamily="34" charset="0"/>
              </a:rPr>
              <a:t>BANK OF INDIA, </a:t>
            </a:r>
          </a:p>
          <a:p>
            <a:pPr marL="0" indent="0">
              <a:buFont typeface="Arial" charset="0"/>
              <a:buNone/>
            </a:pPr>
            <a:r>
              <a:rPr lang="it-IT" sz="1800" smtClean="0">
                <a:latin typeface="Trebuchet MS" pitchFamily="34" charset="0"/>
                <a:cs typeface="Trebuchet MS" pitchFamily="34" charset="0"/>
              </a:rPr>
              <a:t>PARIBAS INDIA, </a:t>
            </a:r>
          </a:p>
          <a:p>
            <a:pPr marL="0" indent="0">
              <a:buFont typeface="Arial" charset="0"/>
              <a:buNone/>
            </a:pPr>
            <a:r>
              <a:rPr lang="it-IT" sz="1800" smtClean="0">
                <a:latin typeface="Trebuchet MS" pitchFamily="34" charset="0"/>
                <a:cs typeface="Trebuchet MS" pitchFamily="34" charset="0"/>
              </a:rPr>
              <a:t>BANK OF AMERICA N.A. MUMBAI, </a:t>
            </a:r>
          </a:p>
          <a:p>
            <a:pPr marL="0" indent="0">
              <a:buFont typeface="Arial" charset="0"/>
              <a:buNone/>
            </a:pPr>
            <a:r>
              <a:rPr lang="it-IT" sz="1800" smtClean="0">
                <a:latin typeface="Trebuchet MS" pitchFamily="34" charset="0"/>
                <a:cs typeface="Trebuchet MS" pitchFamily="34" charset="0"/>
              </a:rPr>
              <a:t>CANARA BANK, </a:t>
            </a:r>
          </a:p>
          <a:p>
            <a:pPr marL="0" indent="0">
              <a:buFont typeface="Arial" charset="0"/>
              <a:buNone/>
            </a:pPr>
            <a:r>
              <a:rPr lang="it-IT" sz="1800" smtClean="0">
                <a:latin typeface="Trebuchet MS" pitchFamily="34" charset="0"/>
                <a:cs typeface="Trebuchet MS" pitchFamily="34" charset="0"/>
              </a:rPr>
              <a:t>CATHOLIC SYRIAN BANK LTD INDIA, </a:t>
            </a:r>
          </a:p>
          <a:p>
            <a:pPr marL="0" indent="0">
              <a:buFont typeface="Arial" charset="0"/>
              <a:buNone/>
            </a:pPr>
            <a:r>
              <a:rPr lang="it-IT" sz="1800" smtClean="0">
                <a:latin typeface="Trebuchet MS" pitchFamily="34" charset="0"/>
                <a:cs typeface="Trebuchet MS" pitchFamily="34" charset="0"/>
              </a:rPr>
              <a:t>DEUTSCHE BANK AG INDIA, </a:t>
            </a:r>
          </a:p>
          <a:p>
            <a:pPr marL="0" indent="0">
              <a:buFont typeface="Arial" charset="0"/>
              <a:buNone/>
            </a:pPr>
            <a:r>
              <a:rPr lang="it-IT" sz="1800" smtClean="0">
                <a:latin typeface="Trebuchet MS" pitchFamily="34" charset="0"/>
                <a:cs typeface="Trebuchet MS" pitchFamily="34" charset="0"/>
              </a:rPr>
              <a:t>THE FEDERAL BANK LIMITED, </a:t>
            </a:r>
          </a:p>
          <a:p>
            <a:pPr marL="0" indent="0">
              <a:buFont typeface="Arial" charset="0"/>
              <a:buNone/>
            </a:pPr>
            <a:r>
              <a:rPr lang="it-IT" sz="1800" smtClean="0">
                <a:latin typeface="Trebuchet MS" pitchFamily="34" charset="0"/>
                <a:cs typeface="Trebuchet MS" pitchFamily="34" charset="0"/>
              </a:rPr>
              <a:t>IDBI BANK LIMITED,  </a:t>
            </a:r>
          </a:p>
          <a:p>
            <a:pPr marL="0" indent="0">
              <a:buFont typeface="Arial" charset="0"/>
              <a:buNone/>
            </a:pPr>
            <a:r>
              <a:rPr lang="it-IT" sz="1800" smtClean="0">
                <a:latin typeface="Trebuchet MS" pitchFamily="34" charset="0"/>
                <a:cs typeface="Trebuchet MS" pitchFamily="34" charset="0"/>
              </a:rPr>
              <a:t>ICICI BANK, INDIAN BANK,  </a:t>
            </a:r>
          </a:p>
          <a:p>
            <a:pPr marL="0" indent="0">
              <a:buFont typeface="Arial" charset="0"/>
              <a:buNone/>
            </a:pPr>
            <a:r>
              <a:rPr lang="it-IT" sz="1800" smtClean="0">
                <a:latin typeface="Trebuchet MS" pitchFamily="34" charset="0"/>
                <a:cs typeface="Trebuchet MS" pitchFamily="34" charset="0"/>
              </a:rPr>
              <a:t>INDIAN OVERSEAS BANK, </a:t>
            </a:r>
          </a:p>
          <a:p>
            <a:pPr marL="0" indent="0">
              <a:buFont typeface="Arial" charset="0"/>
              <a:buNone/>
            </a:pPr>
            <a:r>
              <a:rPr lang="it-IT" sz="1800" smtClean="0">
                <a:latin typeface="Trebuchet MS" pitchFamily="34" charset="0"/>
                <a:cs typeface="Trebuchet MS" pitchFamily="34" charset="0"/>
              </a:rPr>
              <a:t>MIZUHO CORPORATE BANK LTD, </a:t>
            </a:r>
            <a:endParaRPr lang="it-IT" sz="3500" smtClean="0">
              <a:latin typeface="Trebuchet MS" pitchFamily="34" charset="0"/>
              <a:cs typeface="Trebuchet MS" pitchFamily="34" charset="0"/>
            </a:endParaRPr>
          </a:p>
        </p:txBody>
      </p:sp>
      <p:sp>
        <p:nvSpPr>
          <p:cNvPr id="116739" name="Segnaposto numero diapositiva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6A446C-9063-414C-AE17-F6A3B7FDCE28}" type="slidenum">
              <a:rPr lang="it-IT" smtClean="0">
                <a:latin typeface="Trebuchet MS" pitchFamily="34" charset="0"/>
                <a:cs typeface="Arial" charset="0"/>
              </a:rPr>
              <a:pPr fontAlgn="base">
                <a:spcBef>
                  <a:spcPct val="0"/>
                </a:spcBef>
                <a:spcAft>
                  <a:spcPct val="0"/>
                </a:spcAft>
              </a:pPr>
              <a:t>3</a:t>
            </a:fld>
            <a:endParaRPr lang="it-IT" smtClean="0">
              <a:latin typeface="Trebuchet MS" pitchFamily="34" charset="0"/>
              <a:cs typeface="Arial" charset="0"/>
            </a:endParaRPr>
          </a:p>
        </p:txBody>
      </p:sp>
      <p:sp>
        <p:nvSpPr>
          <p:cNvPr id="116742" name="Text Box 6"/>
          <p:cNvSpPr txBox="1">
            <a:spLocks noChangeArrowheads="1"/>
          </p:cNvSpPr>
          <p:nvPr/>
        </p:nvSpPr>
        <p:spPr bwMode="auto">
          <a:xfrm>
            <a:off x="4716463" y="1268413"/>
            <a:ext cx="4411662" cy="3443287"/>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defTabSz="914400"/>
            <a:r>
              <a:rPr lang="it-IT" sz="1800" i="0">
                <a:solidFill>
                  <a:schemeClr val="bg2"/>
                </a:solidFill>
                <a:latin typeface="Trebuchet MS" pitchFamily="34" charset="0"/>
              </a:rPr>
              <a:t>PUNJAB NATIONAL BANK, </a:t>
            </a:r>
          </a:p>
          <a:p>
            <a:pPr defTabSz="914400" eaLnBrk="0" hangingPunct="0">
              <a:spcBef>
                <a:spcPct val="20000"/>
              </a:spcBef>
              <a:buFont typeface="Arial" charset="0"/>
              <a:buNone/>
            </a:pPr>
            <a:r>
              <a:rPr lang="it-IT" sz="1800" i="0">
                <a:solidFill>
                  <a:schemeClr val="bg2"/>
                </a:solidFill>
                <a:latin typeface="Trebuchet MS" pitchFamily="34" charset="0"/>
              </a:rPr>
              <a:t>ROYAL BANK OF SCOTLAND N.V. (INDIA), </a:t>
            </a:r>
          </a:p>
          <a:p>
            <a:pPr defTabSz="914400"/>
            <a:r>
              <a:rPr lang="it-IT" sz="1800" i="0">
                <a:solidFill>
                  <a:schemeClr val="bg2"/>
                </a:solidFill>
                <a:latin typeface="Trebuchet MS" pitchFamily="34" charset="0"/>
              </a:rPr>
              <a:t>STATE BANK OF INDIA, </a:t>
            </a:r>
          </a:p>
          <a:p>
            <a:pPr defTabSz="914400"/>
            <a:r>
              <a:rPr lang="it-IT" sz="1800" i="0">
                <a:solidFill>
                  <a:schemeClr val="bg2"/>
                </a:solidFill>
                <a:latin typeface="Trebuchet MS" pitchFamily="34" charset="0"/>
              </a:rPr>
              <a:t>STATE BANK OF MYSORE, </a:t>
            </a:r>
          </a:p>
          <a:p>
            <a:pPr defTabSz="914400"/>
            <a:r>
              <a:rPr lang="it-IT" sz="1800" i="0">
                <a:solidFill>
                  <a:schemeClr val="bg2"/>
                </a:solidFill>
                <a:latin typeface="Trebuchet MS" pitchFamily="34" charset="0"/>
              </a:rPr>
              <a:t>STANDARD CHARTERED BANK INDIA, SHINHAN BANK, </a:t>
            </a:r>
          </a:p>
          <a:p>
            <a:pPr defTabSz="914400"/>
            <a:r>
              <a:rPr lang="it-IT" sz="1800" i="0">
                <a:solidFill>
                  <a:schemeClr val="bg2"/>
                </a:solidFill>
                <a:latin typeface="Trebuchet MS" pitchFamily="34" charset="0"/>
              </a:rPr>
              <a:t>SYNDICATE BANK, </a:t>
            </a:r>
          </a:p>
          <a:p>
            <a:pPr defTabSz="914400"/>
            <a:r>
              <a:rPr lang="it-IT" sz="1800" i="0">
                <a:solidFill>
                  <a:schemeClr val="bg2"/>
                </a:solidFill>
                <a:latin typeface="Trebuchet MS" pitchFamily="34" charset="0"/>
              </a:rPr>
              <a:t>UNION BANK OF INDIA, </a:t>
            </a:r>
          </a:p>
          <a:p>
            <a:pPr defTabSz="914400"/>
            <a:r>
              <a:rPr lang="it-IT" sz="1800" i="0">
                <a:solidFill>
                  <a:schemeClr val="bg2"/>
                </a:solidFill>
                <a:latin typeface="Trebuchet MS" pitchFamily="34" charset="0"/>
              </a:rPr>
              <a:t>UCO BANK, </a:t>
            </a:r>
          </a:p>
          <a:p>
            <a:pPr defTabSz="914400"/>
            <a:r>
              <a:rPr lang="it-IT" sz="1800" i="0">
                <a:solidFill>
                  <a:schemeClr val="bg2"/>
                </a:solidFill>
                <a:latin typeface="Trebuchet MS" pitchFamily="34" charset="0"/>
              </a:rPr>
              <a:t>VIJAYA BANK.</a:t>
            </a:r>
          </a:p>
          <a:p>
            <a:pPr lvl="2" defTabSz="914400"/>
            <a:endParaRPr lang="it-IT" sz="1800" i="0">
              <a:solidFill>
                <a:schemeClr val="bg2"/>
              </a:solidFill>
            </a:endParaRPr>
          </a:p>
          <a:p>
            <a:pPr defTabSz="914400"/>
            <a:endParaRPr lang="it-IT" sz="1800"/>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nvSpPr>
        <p:spPr>
          <a:xfrm>
            <a:off x="8077200" y="6188075"/>
            <a:ext cx="1066800" cy="365125"/>
          </a:xfrm>
          <a:prstGeom prst="rect">
            <a:avLst/>
          </a:prstGeom>
          <a:noFill/>
        </p:spPr>
        <p:txBody>
          <a:bodyPr anchor="ctr"/>
          <a:lstStyle/>
          <a:p>
            <a:pPr algn="ctr">
              <a:defRPr/>
            </a:pPr>
            <a:fld id="{0FD778F0-B3A7-4A27-A22A-3968EFFDAEA0}" type="slidenum">
              <a:rPr lang="it-IT" altLang="it-IT" sz="1800" i="0">
                <a:solidFill>
                  <a:srgbClr val="FFFFFF"/>
                </a:solidFill>
                <a:latin typeface="+mn-lt"/>
              </a:rPr>
              <a:pPr algn="ctr">
                <a:defRPr/>
              </a:pPr>
              <a:t>30</a:t>
            </a:fld>
            <a:endParaRPr lang="it-IT" altLang="it-IT" sz="1800" i="0">
              <a:solidFill>
                <a:srgbClr val="FFFFFF"/>
              </a:solidFill>
              <a:latin typeface="+mn-lt"/>
            </a:endParaRPr>
          </a:p>
        </p:txBody>
      </p:sp>
      <p:sp>
        <p:nvSpPr>
          <p:cNvPr id="6" name="Rectangle 2"/>
          <p:cNvSpPr txBox="1">
            <a:spLocks/>
          </p:cNvSpPr>
          <p:nvPr/>
        </p:nvSpPr>
        <p:spPr bwMode="auto">
          <a:xfrm>
            <a:off x="1908175" y="198438"/>
            <a:ext cx="6985000" cy="1143000"/>
          </a:xfrm>
          <a:prstGeom prst="rect">
            <a:avLst/>
          </a:prstGeom>
          <a:noFill/>
          <a:ln w="9525">
            <a:noFill/>
            <a:miter lim="800000"/>
            <a:headEnd/>
            <a:tailEnd/>
          </a:ln>
        </p:spPr>
        <p:txBody>
          <a:bodyPr anchor="ctr"/>
          <a:lstStyle>
            <a:lvl1pPr algn="l" defTabSz="457200" rtl="0" eaLnBrk="0" fontAlgn="base" hangingPunct="0">
              <a:spcBef>
                <a:spcPct val="0"/>
              </a:spcBef>
              <a:spcAft>
                <a:spcPct val="0"/>
              </a:spcAft>
              <a:defRPr sz="3600" i="1">
                <a:solidFill>
                  <a:schemeClr val="accent1"/>
                </a:solidFill>
                <a:latin typeface="+mj-lt"/>
                <a:ea typeface="+mj-ea"/>
                <a:cs typeface="+mj-cs"/>
              </a:defRPr>
            </a:lvl1pPr>
            <a:lvl2pPr algn="l" defTabSz="457200" rtl="0" eaLnBrk="0" fontAlgn="base" hangingPunct="0">
              <a:spcBef>
                <a:spcPct val="0"/>
              </a:spcBef>
              <a:spcAft>
                <a:spcPct val="0"/>
              </a:spcAft>
              <a:defRPr sz="3600" i="1">
                <a:solidFill>
                  <a:schemeClr val="accent1"/>
                </a:solidFill>
                <a:latin typeface="Arial Black" pitchFamily="34" charset="0"/>
              </a:defRPr>
            </a:lvl2pPr>
            <a:lvl3pPr algn="l" defTabSz="457200" rtl="0" eaLnBrk="0" fontAlgn="base" hangingPunct="0">
              <a:spcBef>
                <a:spcPct val="0"/>
              </a:spcBef>
              <a:spcAft>
                <a:spcPct val="0"/>
              </a:spcAft>
              <a:defRPr sz="3600" i="1">
                <a:solidFill>
                  <a:schemeClr val="accent1"/>
                </a:solidFill>
                <a:latin typeface="Arial Black" pitchFamily="34" charset="0"/>
              </a:defRPr>
            </a:lvl3pPr>
            <a:lvl4pPr algn="l" defTabSz="457200" rtl="0" eaLnBrk="0" fontAlgn="base" hangingPunct="0">
              <a:spcBef>
                <a:spcPct val="0"/>
              </a:spcBef>
              <a:spcAft>
                <a:spcPct val="0"/>
              </a:spcAft>
              <a:defRPr sz="3600" i="1">
                <a:solidFill>
                  <a:schemeClr val="accent1"/>
                </a:solidFill>
                <a:latin typeface="Arial Black" pitchFamily="34" charset="0"/>
              </a:defRPr>
            </a:lvl4pPr>
            <a:lvl5pPr algn="l" defTabSz="457200" rtl="0" eaLnBrk="0" fontAlgn="base" hangingPunct="0">
              <a:spcBef>
                <a:spcPct val="0"/>
              </a:spcBef>
              <a:spcAft>
                <a:spcPct val="0"/>
              </a:spcAft>
              <a:defRPr sz="3600" i="1">
                <a:solidFill>
                  <a:schemeClr val="accent1"/>
                </a:solidFill>
                <a:latin typeface="Arial Black" pitchFamily="34" charset="0"/>
              </a:defRPr>
            </a:lvl5pPr>
            <a:lvl6pPr marL="457200" algn="l" defTabSz="457200" rtl="0" fontAlgn="base">
              <a:spcBef>
                <a:spcPct val="0"/>
              </a:spcBef>
              <a:spcAft>
                <a:spcPct val="0"/>
              </a:spcAft>
              <a:defRPr sz="3600" i="1">
                <a:solidFill>
                  <a:schemeClr val="accent1"/>
                </a:solidFill>
                <a:latin typeface="Arial Black" pitchFamily="34" charset="0"/>
              </a:defRPr>
            </a:lvl6pPr>
            <a:lvl7pPr marL="914400" algn="l" defTabSz="457200" rtl="0" fontAlgn="base">
              <a:spcBef>
                <a:spcPct val="0"/>
              </a:spcBef>
              <a:spcAft>
                <a:spcPct val="0"/>
              </a:spcAft>
              <a:defRPr sz="3600" i="1">
                <a:solidFill>
                  <a:schemeClr val="accent1"/>
                </a:solidFill>
                <a:latin typeface="Arial Black" pitchFamily="34" charset="0"/>
              </a:defRPr>
            </a:lvl7pPr>
            <a:lvl8pPr marL="1371600" algn="l" defTabSz="457200" rtl="0" fontAlgn="base">
              <a:spcBef>
                <a:spcPct val="0"/>
              </a:spcBef>
              <a:spcAft>
                <a:spcPct val="0"/>
              </a:spcAft>
              <a:defRPr sz="3600" i="1">
                <a:solidFill>
                  <a:schemeClr val="accent1"/>
                </a:solidFill>
                <a:latin typeface="Arial Black" pitchFamily="34" charset="0"/>
              </a:defRPr>
            </a:lvl8pPr>
            <a:lvl9pPr marL="1828800" algn="l" defTabSz="457200" rtl="0" fontAlgn="base">
              <a:spcBef>
                <a:spcPct val="0"/>
              </a:spcBef>
              <a:spcAft>
                <a:spcPct val="0"/>
              </a:spcAft>
              <a:defRPr sz="3600" i="1">
                <a:solidFill>
                  <a:schemeClr val="accent1"/>
                </a:solidFill>
                <a:latin typeface="Arial Black" pitchFamily="34" charset="0"/>
              </a:defRPr>
            </a:lvl9pPr>
          </a:lstStyle>
          <a:p>
            <a:pPr algn="ctr" eaLnBrk="1" hangingPunct="1">
              <a:defRPr/>
            </a:pPr>
            <a:r>
              <a:rPr lang="it-IT" sz="3000" kern="0" dirty="0" smtClean="0"/>
              <a:t>Presenza diretta in Nord Africa</a:t>
            </a:r>
          </a:p>
        </p:txBody>
      </p:sp>
      <p:pic>
        <p:nvPicPr>
          <p:cNvPr id="147459" name="Immagine 6"/>
          <p:cNvPicPr>
            <a:picLocks noChangeAspect="1"/>
          </p:cNvPicPr>
          <p:nvPr/>
        </p:nvPicPr>
        <p:blipFill>
          <a:blip r:embed="rId2"/>
          <a:srcRect/>
          <a:stretch>
            <a:fillRect/>
          </a:stretch>
        </p:blipFill>
        <p:spPr bwMode="auto">
          <a:xfrm>
            <a:off x="1139825" y="1309688"/>
            <a:ext cx="2149475" cy="3816350"/>
          </a:xfrm>
          <a:prstGeom prst="rect">
            <a:avLst/>
          </a:prstGeom>
          <a:noFill/>
          <a:ln w="25400">
            <a:solidFill>
              <a:srgbClr val="98862A"/>
            </a:solidFill>
            <a:miter lim="800000"/>
            <a:headEnd/>
            <a:tailEnd/>
          </a:ln>
        </p:spPr>
      </p:pic>
      <p:pic>
        <p:nvPicPr>
          <p:cNvPr id="147460" name="Immagine 7"/>
          <p:cNvPicPr>
            <a:picLocks noChangeAspect="1"/>
          </p:cNvPicPr>
          <p:nvPr/>
        </p:nvPicPr>
        <p:blipFill>
          <a:blip r:embed="rId3"/>
          <a:srcRect/>
          <a:stretch>
            <a:fillRect/>
          </a:stretch>
        </p:blipFill>
        <p:spPr bwMode="auto">
          <a:xfrm>
            <a:off x="3400425" y="1309688"/>
            <a:ext cx="2147888" cy="3816350"/>
          </a:xfrm>
          <a:prstGeom prst="rect">
            <a:avLst/>
          </a:prstGeom>
          <a:noFill/>
          <a:ln w="25400">
            <a:solidFill>
              <a:srgbClr val="98862A"/>
            </a:solidFill>
            <a:miter lim="800000"/>
            <a:headEnd/>
            <a:tailEnd/>
          </a:ln>
        </p:spPr>
      </p:pic>
      <p:pic>
        <p:nvPicPr>
          <p:cNvPr id="147461" name="Immagine 8"/>
          <p:cNvPicPr>
            <a:picLocks noChangeAspect="1"/>
          </p:cNvPicPr>
          <p:nvPr/>
        </p:nvPicPr>
        <p:blipFill>
          <a:blip r:embed="rId4"/>
          <a:srcRect/>
          <a:stretch>
            <a:fillRect/>
          </a:stretch>
        </p:blipFill>
        <p:spPr bwMode="auto">
          <a:xfrm>
            <a:off x="5649913" y="1309688"/>
            <a:ext cx="2149475" cy="3816350"/>
          </a:xfrm>
          <a:prstGeom prst="rect">
            <a:avLst/>
          </a:prstGeom>
          <a:noFill/>
          <a:ln w="25400">
            <a:solidFill>
              <a:srgbClr val="98862A"/>
            </a:solidFill>
            <a:miter lim="800000"/>
            <a:headEnd/>
            <a:tailEnd/>
          </a:ln>
        </p:spPr>
      </p:pic>
      <p:sp>
        <p:nvSpPr>
          <p:cNvPr id="10" name="CasellaDiTesto 11"/>
          <p:cNvSpPr txBox="1">
            <a:spLocks noChangeArrowheads="1"/>
          </p:cNvSpPr>
          <p:nvPr/>
        </p:nvSpPr>
        <p:spPr bwMode="auto">
          <a:xfrm>
            <a:off x="1130300" y="5232400"/>
            <a:ext cx="6681788" cy="1200150"/>
          </a:xfrm>
          <a:prstGeom prst="rect">
            <a:avLst/>
          </a:prstGeom>
          <a:noFill/>
          <a:ln w="25400" algn="ctr">
            <a:solidFill>
              <a:srgbClr val="98862A"/>
            </a:solidFill>
            <a:miter lim="800000"/>
            <a:headEnd/>
            <a:tailEnd/>
          </a:ln>
        </p:spPr>
        <p:txBody>
          <a:bodyPr>
            <a:spAutoFit/>
          </a:bodyPr>
          <a:lstStyle/>
          <a:p>
            <a:pPr algn="ctr" defTabSz="914400" fontAlgn="auto">
              <a:spcBef>
                <a:spcPts val="0"/>
              </a:spcBef>
              <a:spcAft>
                <a:spcPts val="0"/>
              </a:spcAft>
              <a:defRPr/>
            </a:pPr>
            <a:r>
              <a:rPr lang="it-IT" sz="1800" i="0" kern="0" dirty="0">
                <a:solidFill>
                  <a:srgbClr val="808080"/>
                </a:solidFill>
                <a:latin typeface="Trebuchet MS" pitchFamily="34" charset="0"/>
              </a:rPr>
              <a:t>TUNISIA - Ufficio di Rappresentanza di Iccrea BancaImpresa</a:t>
            </a:r>
            <a:br>
              <a:rPr lang="it-IT" sz="1800" i="0" kern="0" dirty="0">
                <a:solidFill>
                  <a:srgbClr val="808080"/>
                </a:solidFill>
                <a:latin typeface="Trebuchet MS" pitchFamily="34" charset="0"/>
              </a:rPr>
            </a:br>
            <a:r>
              <a:rPr lang="it-IT" sz="1800" i="0" kern="0" dirty="0" err="1">
                <a:solidFill>
                  <a:srgbClr val="808080"/>
                </a:solidFill>
                <a:latin typeface="Trebuchet MS" pitchFamily="34" charset="0"/>
              </a:rPr>
              <a:t>Immeuble</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Mazars</a:t>
            </a:r>
            <a:r>
              <a:rPr lang="it-IT" sz="1800" i="0" kern="0" dirty="0">
                <a:solidFill>
                  <a:srgbClr val="808080"/>
                </a:solidFill>
                <a:latin typeface="Trebuchet MS" pitchFamily="34" charset="0"/>
              </a:rPr>
              <a:t>, Rue </a:t>
            </a:r>
            <a:r>
              <a:rPr lang="it-IT" sz="1800" i="0" kern="0" dirty="0" err="1">
                <a:solidFill>
                  <a:srgbClr val="808080"/>
                </a:solidFill>
                <a:latin typeface="Trebuchet MS" pitchFamily="34" charset="0"/>
              </a:rPr>
              <a:t>du</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Lac</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Ghar</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El</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Melh</a:t>
            </a:r>
            <a:endParaRPr lang="it-IT" sz="1800" i="0" kern="0" dirty="0">
              <a:solidFill>
                <a:srgbClr val="808080"/>
              </a:solidFill>
              <a:latin typeface="Trebuchet MS" pitchFamily="34" charset="0"/>
            </a:endParaRPr>
          </a:p>
          <a:p>
            <a:pPr algn="ctr" defTabSz="914400" fontAlgn="auto">
              <a:spcBef>
                <a:spcPts val="0"/>
              </a:spcBef>
              <a:spcAft>
                <a:spcPts val="0"/>
              </a:spcAft>
              <a:defRPr/>
            </a:pPr>
            <a:r>
              <a:rPr lang="it-IT" sz="1800" i="0" kern="0" dirty="0" err="1">
                <a:solidFill>
                  <a:srgbClr val="808080"/>
                </a:solidFill>
                <a:latin typeface="Trebuchet MS" pitchFamily="34" charset="0"/>
              </a:rPr>
              <a:t>Les</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Berges</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du</a:t>
            </a:r>
            <a:r>
              <a:rPr lang="it-IT" sz="1800" i="0" kern="0" dirty="0">
                <a:solidFill>
                  <a:srgbClr val="808080"/>
                </a:solidFill>
                <a:latin typeface="Trebuchet MS" pitchFamily="34" charset="0"/>
              </a:rPr>
              <a:t> </a:t>
            </a:r>
            <a:r>
              <a:rPr lang="it-IT" sz="1800" i="0" kern="0" dirty="0" err="1">
                <a:solidFill>
                  <a:srgbClr val="808080"/>
                </a:solidFill>
                <a:latin typeface="Trebuchet MS" pitchFamily="34" charset="0"/>
              </a:rPr>
              <a:t>Lac</a:t>
            </a:r>
            <a:r>
              <a:rPr lang="it-IT" sz="1800" i="0" kern="0" dirty="0">
                <a:solidFill>
                  <a:srgbClr val="808080"/>
                </a:solidFill>
                <a:latin typeface="Trebuchet MS" pitchFamily="34" charset="0"/>
              </a:rPr>
              <a:t> - Tunisi</a:t>
            </a:r>
          </a:p>
          <a:p>
            <a:pPr algn="ctr" defTabSz="914400" fontAlgn="auto">
              <a:spcBef>
                <a:spcPts val="0"/>
              </a:spcBef>
              <a:spcAft>
                <a:spcPts val="0"/>
              </a:spcAft>
              <a:defRPr/>
            </a:pPr>
            <a:r>
              <a:rPr lang="it-IT" sz="1800" i="0" kern="0" dirty="0">
                <a:solidFill>
                  <a:srgbClr val="808080"/>
                </a:solidFill>
                <a:latin typeface="Trebuchet MS" pitchFamily="34" charset="0"/>
              </a:rPr>
              <a:t>Tel.  00216 71962388 Fax: 0039 06 72078037</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olo 1"/>
          <p:cNvSpPr>
            <a:spLocks noGrp="1"/>
          </p:cNvSpPr>
          <p:nvPr>
            <p:ph type="ctrTitle"/>
          </p:nvPr>
        </p:nvSpPr>
        <p:spPr>
          <a:xfrm>
            <a:off x="674688" y="2130425"/>
            <a:ext cx="7772400" cy="1470025"/>
          </a:xfrm>
        </p:spPr>
        <p:txBody>
          <a:bodyPr/>
          <a:lstStyle/>
          <a:p>
            <a:pPr eaLnBrk="1" hangingPunct="1"/>
            <a:r>
              <a:rPr lang="it-IT" sz="4000" smtClean="0">
                <a:latin typeface="Arial Black" pitchFamily="34" charset="0"/>
                <a:cs typeface="Arial Black" pitchFamily="34" charset="0"/>
              </a:rPr>
              <a:t>Il Credito Cooperativo ad Expo 2015</a:t>
            </a:r>
          </a:p>
        </p:txBody>
      </p:sp>
      <p:sp>
        <p:nvSpPr>
          <p:cNvPr id="148482" name="Segnaposto numero diapositiva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F15981-8F9A-48D5-A3C6-CFDF6449FF06}" type="slidenum">
              <a:rPr lang="it-IT" altLang="it-IT" i="0" smtClean="0">
                <a:latin typeface="Trebuchet MS" pitchFamily="34" charset="0"/>
                <a:cs typeface="Arial" charset="0"/>
              </a:rPr>
              <a:pPr fontAlgn="base">
                <a:spcBef>
                  <a:spcPct val="0"/>
                </a:spcBef>
                <a:spcAft>
                  <a:spcPct val="0"/>
                </a:spcAft>
              </a:pPr>
              <a:t>31</a:t>
            </a:fld>
            <a:endParaRPr lang="it-IT" altLang="it-IT" i="0"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950" y="1196975"/>
            <a:ext cx="8821738" cy="4286250"/>
          </a:xfrm>
        </p:spPr>
        <p:txBody>
          <a:bodyPr>
            <a:noAutofit/>
          </a:bodyPr>
          <a:lstStyle/>
          <a:p>
            <a:pPr marL="0" indent="0" algn="ctr" eaLnBrk="1" hangingPunct="1">
              <a:buFont typeface="Arial" pitchFamily="34" charset="0"/>
              <a:buNone/>
              <a:defRPr/>
            </a:pPr>
            <a:r>
              <a:rPr lang="it-IT" b="1" dirty="0" smtClean="0"/>
              <a:t>Il GBI, </a:t>
            </a:r>
            <a:r>
              <a:rPr lang="it-IT" b="1" dirty="0" err="1" smtClean="0"/>
              <a:t>Federcasse</a:t>
            </a:r>
            <a:r>
              <a:rPr lang="it-IT" b="1" dirty="0" smtClean="0"/>
              <a:t> e </a:t>
            </a:r>
            <a:r>
              <a:rPr lang="it-IT" b="1" dirty="0" err="1" smtClean="0"/>
              <a:t>Confcooperative</a:t>
            </a:r>
            <a:r>
              <a:rPr lang="it-IT" b="1" dirty="0" smtClean="0"/>
              <a:t> condivideranno  uno Spazio espositivo all’interno della Cascina Triulza </a:t>
            </a:r>
          </a:p>
          <a:p>
            <a:pPr marL="0" indent="0" algn="ctr" eaLnBrk="1" hangingPunct="1">
              <a:buFont typeface="Arial" pitchFamily="34" charset="0"/>
              <a:buNone/>
              <a:defRPr/>
            </a:pPr>
            <a:r>
              <a:rPr lang="it-IT" b="1" dirty="0" smtClean="0"/>
              <a:t> Padiglione della Società Civile di 60 mq</a:t>
            </a:r>
          </a:p>
          <a:p>
            <a:pPr marL="0" indent="0" algn="ctr" eaLnBrk="1" hangingPunct="1">
              <a:buFont typeface="Arial" pitchFamily="34" charset="0"/>
              <a:buNone/>
              <a:defRPr/>
            </a:pPr>
            <a:endParaRPr lang="it-IT" b="1" dirty="0"/>
          </a:p>
          <a:p>
            <a:pPr marL="0" indent="0" algn="ctr" eaLnBrk="1" hangingPunct="1">
              <a:buFont typeface="Arial" pitchFamily="34" charset="0"/>
              <a:buNone/>
              <a:defRPr/>
            </a:pPr>
            <a:endParaRPr lang="it-IT" b="1" dirty="0" smtClean="0"/>
          </a:p>
          <a:p>
            <a:pPr marL="0" indent="0" algn="ctr" eaLnBrk="1" hangingPunct="1">
              <a:buFont typeface="Arial" pitchFamily="34" charset="0"/>
              <a:buNone/>
              <a:defRPr/>
            </a:pPr>
            <a:endParaRPr lang="it-IT" b="1" dirty="0"/>
          </a:p>
          <a:p>
            <a:pPr marL="0" indent="0" algn="ctr" eaLnBrk="1" hangingPunct="1">
              <a:buFont typeface="Arial" pitchFamily="34" charset="0"/>
              <a:buNone/>
              <a:defRPr/>
            </a:pPr>
            <a:endParaRPr lang="it-IT" b="1" dirty="0" smtClean="0"/>
          </a:p>
          <a:p>
            <a:pPr marL="0" indent="0" algn="ctr" eaLnBrk="1" hangingPunct="1">
              <a:buFont typeface="Arial" pitchFamily="34" charset="0"/>
              <a:buNone/>
              <a:defRPr/>
            </a:pPr>
            <a:endParaRPr lang="it-IT" b="1" dirty="0" smtClean="0"/>
          </a:p>
          <a:p>
            <a:pPr eaLnBrk="1" hangingPunct="1">
              <a:buFont typeface="Arial" pitchFamily="34" charset="0"/>
              <a:buChar char="•"/>
              <a:defRPr/>
            </a:pPr>
            <a:endParaRPr lang="it-IT" sz="2400" b="1" dirty="0" smtClean="0"/>
          </a:p>
          <a:p>
            <a:pPr eaLnBrk="1" hangingPunct="1">
              <a:buFont typeface="Arial" pitchFamily="34" charset="0"/>
              <a:buChar char="•"/>
              <a:defRPr/>
            </a:pPr>
            <a:endParaRPr lang="it-IT" sz="2400" b="1" dirty="0" smtClean="0"/>
          </a:p>
          <a:p>
            <a:pPr marL="0" indent="0" eaLnBrk="1" hangingPunct="1">
              <a:buFont typeface="Arial" pitchFamily="34" charset="0"/>
              <a:buNone/>
              <a:defRPr/>
            </a:pPr>
            <a:r>
              <a:rPr lang="it-IT" sz="2000" dirty="0" smtClean="0"/>
              <a:t>	</a:t>
            </a:r>
            <a:endParaRPr lang="it-IT" sz="2400" dirty="0" smtClean="0"/>
          </a:p>
        </p:txBody>
      </p:sp>
      <p:sp>
        <p:nvSpPr>
          <p:cNvPr id="150530" name="Titolo 4"/>
          <p:cNvSpPr>
            <a:spLocks noGrp="1"/>
          </p:cNvSpPr>
          <p:nvPr>
            <p:ph type="title"/>
          </p:nvPr>
        </p:nvSpPr>
        <p:spPr>
          <a:xfrm>
            <a:off x="1116013" y="44450"/>
            <a:ext cx="7000875" cy="1143000"/>
          </a:xfrm>
        </p:spPr>
        <p:txBody>
          <a:bodyPr/>
          <a:lstStyle/>
          <a:p>
            <a:pPr algn="ctr" eaLnBrk="1" hangingPunct="1"/>
            <a:r>
              <a:rPr lang="it-IT" sz="3000" smtClean="0">
                <a:latin typeface="Arial Black" pitchFamily="34" charset="0"/>
                <a:cs typeface="Arial Black" pitchFamily="34" charset="0"/>
              </a:rPr>
              <a:t>Lo stand presso </a:t>
            </a:r>
            <a:br>
              <a:rPr lang="it-IT" sz="3000" smtClean="0">
                <a:latin typeface="Arial Black" pitchFamily="34" charset="0"/>
                <a:cs typeface="Arial Black" pitchFamily="34" charset="0"/>
              </a:rPr>
            </a:br>
            <a:r>
              <a:rPr lang="it-IT" sz="3000" smtClean="0">
                <a:latin typeface="Arial Black" pitchFamily="34" charset="0"/>
                <a:cs typeface="Arial Black" pitchFamily="34" charset="0"/>
              </a:rPr>
              <a:t>Cascina Triulza</a:t>
            </a:r>
          </a:p>
        </p:txBody>
      </p:sp>
      <p:sp>
        <p:nvSpPr>
          <p:cNvPr id="150531" name="Segnaposto numero diapositiva 6"/>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59BA73-2731-4170-B6F5-76F2CD8534B8}" type="slidenum">
              <a:rPr lang="it-IT" i="0" smtClean="0">
                <a:latin typeface="Trebuchet MS" pitchFamily="34" charset="0"/>
                <a:cs typeface="Arial" charset="0"/>
              </a:rPr>
              <a:pPr fontAlgn="base">
                <a:spcBef>
                  <a:spcPct val="0"/>
                </a:spcBef>
                <a:spcAft>
                  <a:spcPct val="0"/>
                </a:spcAft>
              </a:pPr>
              <a:t>32</a:t>
            </a:fld>
            <a:endParaRPr lang="it-IT" i="0" smtClean="0">
              <a:latin typeface="Trebuchet MS" pitchFamily="34" charset="0"/>
              <a:cs typeface="Arial" charset="0"/>
            </a:endParaRPr>
          </a:p>
        </p:txBody>
      </p:sp>
      <p:pic>
        <p:nvPicPr>
          <p:cNvPr id="150532" name="Picture 2"/>
          <p:cNvPicPr>
            <a:picLocks noChangeAspect="1" noChangeArrowheads="1"/>
          </p:cNvPicPr>
          <p:nvPr/>
        </p:nvPicPr>
        <p:blipFill>
          <a:blip r:embed="rId3"/>
          <a:srcRect/>
          <a:stretch>
            <a:fillRect/>
          </a:stretch>
        </p:blipFill>
        <p:spPr bwMode="auto">
          <a:xfrm>
            <a:off x="957263" y="3500438"/>
            <a:ext cx="7164387" cy="2701925"/>
          </a:xfrm>
          <a:prstGeom prst="rect">
            <a:avLst/>
          </a:prstGeom>
          <a:noFill/>
          <a:ln w="9525">
            <a:noFill/>
            <a:miter lim="800000"/>
            <a:headEnd/>
            <a:tailEnd/>
          </a:ln>
        </p:spPr>
      </p:pic>
      <p:sp>
        <p:nvSpPr>
          <p:cNvPr id="2" name="Rettangolo 1"/>
          <p:cNvSpPr/>
          <p:nvPr/>
        </p:nvSpPr>
        <p:spPr bwMode="auto">
          <a:xfrm>
            <a:off x="957263" y="3500438"/>
            <a:ext cx="5559425" cy="360362"/>
          </a:xfrm>
          <a:prstGeom prst="rect">
            <a:avLst/>
          </a:prstGeom>
          <a:solidFill>
            <a:schemeClr val="bg1">
              <a:lumMod val="95000"/>
            </a:schemeClr>
          </a:solidFill>
          <a:ln w="25400">
            <a:noFill/>
            <a:miter lim="800000"/>
            <a:headEnd/>
            <a:tailEnd/>
          </a:ln>
        </p:spPr>
        <p:txBody>
          <a:bodyPr lIns="0" tIns="0" rIns="0" bIns="0" anchor="ctr"/>
          <a:lstStyle/>
          <a:p>
            <a:pPr algn="ctr">
              <a:defRPr/>
            </a:pPr>
            <a:endParaRPr lang="it-IT" sz="1800" i="0">
              <a:solidFill>
                <a:srgbClr val="000000"/>
              </a:solidFill>
              <a:latin typeface="Arial" pitchFamily="34" charset="0"/>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CD44EE96-BB9D-45D8-A522-5972EEE32B61}" type="slidenum">
              <a:rPr lang="it-IT" altLang="it-IT" i="0" smtClean="0"/>
              <a:pPr>
                <a:defRPr/>
              </a:pPr>
              <a:t>33</a:t>
            </a:fld>
            <a:endParaRPr lang="it-IT" altLang="it-IT" i="0" dirty="0"/>
          </a:p>
        </p:txBody>
      </p:sp>
      <p:sp>
        <p:nvSpPr>
          <p:cNvPr id="152578" name="Rectangle 5"/>
          <p:cNvSpPr>
            <a:spLocks noGrp="1"/>
          </p:cNvSpPr>
          <p:nvPr>
            <p:ph type="title" idx="4294967295"/>
          </p:nvPr>
        </p:nvSpPr>
        <p:spPr>
          <a:xfrm>
            <a:off x="1928813" y="125413"/>
            <a:ext cx="5665787" cy="1143000"/>
          </a:xfrm>
        </p:spPr>
        <p:txBody>
          <a:bodyPr/>
          <a:lstStyle/>
          <a:p>
            <a:r>
              <a:rPr lang="it-IT" sz="3000" smtClean="0"/>
              <a:t>FORESTERO</a:t>
            </a:r>
          </a:p>
        </p:txBody>
      </p:sp>
      <p:sp>
        <p:nvSpPr>
          <p:cNvPr id="7" name="Text Box 4"/>
          <p:cNvSpPr txBox="1">
            <a:spLocks noChangeArrowheads="1"/>
          </p:cNvSpPr>
          <p:nvPr/>
        </p:nvSpPr>
        <p:spPr bwMode="auto">
          <a:xfrm>
            <a:off x="5395913" y="1420813"/>
            <a:ext cx="3352800" cy="628650"/>
          </a:xfrm>
          <a:prstGeom prst="rect">
            <a:avLst/>
          </a:prstGeom>
          <a:solidFill>
            <a:schemeClr val="accent3">
              <a:lumMod val="85000"/>
            </a:schemeClr>
          </a:solidFill>
          <a:ln w="9525" algn="ctr">
            <a:noFill/>
            <a:miter lim="800000"/>
            <a:headEnd/>
            <a:tailEnd/>
          </a:ln>
        </p:spPr>
        <p:txBody>
          <a:bodyPr anchor="ctr"/>
          <a:lstStyle/>
          <a:p>
            <a:pPr algn="ctr" defTabSz="914400">
              <a:defRPr/>
            </a:pPr>
            <a:r>
              <a:rPr lang="it-IT" sz="1800" b="1" dirty="0">
                <a:solidFill>
                  <a:schemeClr val="tx1"/>
                </a:solidFill>
                <a:latin typeface="Trebuchet MS" pitchFamily="34" charset="0"/>
              </a:rPr>
              <a:t>http://estero.bcc.it</a:t>
            </a:r>
          </a:p>
        </p:txBody>
      </p:sp>
      <p:sp>
        <p:nvSpPr>
          <p:cNvPr id="8" name="Text Box 4"/>
          <p:cNvSpPr txBox="1">
            <a:spLocks noChangeArrowheads="1"/>
          </p:cNvSpPr>
          <p:nvPr/>
        </p:nvSpPr>
        <p:spPr bwMode="auto">
          <a:xfrm>
            <a:off x="323850" y="6056313"/>
            <a:ext cx="3352800" cy="628650"/>
          </a:xfrm>
          <a:prstGeom prst="rect">
            <a:avLst/>
          </a:prstGeom>
          <a:solidFill>
            <a:schemeClr val="accent3">
              <a:lumMod val="85000"/>
            </a:schemeClr>
          </a:solidFill>
          <a:ln w="9525" algn="ctr">
            <a:noFill/>
            <a:miter lim="800000"/>
            <a:headEnd/>
            <a:tailEnd/>
          </a:ln>
        </p:spPr>
        <p:txBody>
          <a:bodyPr anchor="ctr"/>
          <a:lstStyle/>
          <a:p>
            <a:pPr algn="ctr" defTabSz="914400">
              <a:defRPr/>
            </a:pPr>
            <a:r>
              <a:rPr lang="it-IT" sz="1800" b="1">
                <a:solidFill>
                  <a:schemeClr val="tx1"/>
                </a:solidFill>
                <a:latin typeface="Trebuchet MS" pitchFamily="34" charset="0"/>
              </a:rPr>
              <a:t>http://www.forestero.it</a:t>
            </a:r>
          </a:p>
        </p:txBody>
      </p:sp>
      <p:sp>
        <p:nvSpPr>
          <p:cNvPr id="152581" name="Triangolo isoscele 1"/>
          <p:cNvSpPr>
            <a:spLocks noChangeArrowheads="1"/>
          </p:cNvSpPr>
          <p:nvPr/>
        </p:nvSpPr>
        <p:spPr bwMode="auto">
          <a:xfrm rot="-5400000">
            <a:off x="4736307" y="1413669"/>
            <a:ext cx="576262" cy="628650"/>
          </a:xfrm>
          <a:prstGeom prst="triangle">
            <a:avLst>
              <a:gd name="adj" fmla="val 50000"/>
            </a:avLst>
          </a:prstGeom>
          <a:solidFill>
            <a:srgbClr val="C00000"/>
          </a:solidFill>
          <a:ln w="25400">
            <a:noFill/>
            <a:miter lim="800000"/>
            <a:headEnd/>
            <a:tailEnd/>
          </a:ln>
        </p:spPr>
        <p:txBody>
          <a:bodyPr lIns="0" tIns="0" rIns="0" bIns="0" anchor="ctr"/>
          <a:lstStyle/>
          <a:p>
            <a:pPr algn="ctr"/>
            <a:endParaRPr lang="it-IT">
              <a:solidFill>
                <a:srgbClr val="98862A"/>
              </a:solidFill>
            </a:endParaRPr>
          </a:p>
        </p:txBody>
      </p:sp>
      <p:sp>
        <p:nvSpPr>
          <p:cNvPr id="152582" name="Triangolo isoscele 9"/>
          <p:cNvSpPr>
            <a:spLocks noChangeArrowheads="1"/>
          </p:cNvSpPr>
          <p:nvPr/>
        </p:nvSpPr>
        <p:spPr bwMode="auto">
          <a:xfrm rot="5400000">
            <a:off x="3825082" y="6030119"/>
            <a:ext cx="576262" cy="628650"/>
          </a:xfrm>
          <a:prstGeom prst="triangle">
            <a:avLst>
              <a:gd name="adj" fmla="val 50000"/>
            </a:avLst>
          </a:prstGeom>
          <a:solidFill>
            <a:srgbClr val="C00000"/>
          </a:solidFill>
          <a:ln w="25400">
            <a:noFill/>
            <a:miter lim="800000"/>
            <a:headEnd/>
            <a:tailEnd/>
          </a:ln>
        </p:spPr>
        <p:txBody>
          <a:bodyPr lIns="0" tIns="0" rIns="0" bIns="0" anchor="ctr"/>
          <a:lstStyle/>
          <a:p>
            <a:pPr algn="ctr"/>
            <a:endParaRPr lang="it-IT">
              <a:solidFill>
                <a:srgbClr val="98862A"/>
              </a:solidFill>
            </a:endParaRPr>
          </a:p>
        </p:txBody>
      </p:sp>
      <p:sp>
        <p:nvSpPr>
          <p:cNvPr id="152583" name="CasellaDiTesto 11"/>
          <p:cNvSpPr txBox="1">
            <a:spLocks noChangeArrowheads="1"/>
          </p:cNvSpPr>
          <p:nvPr/>
        </p:nvSpPr>
        <p:spPr bwMode="auto">
          <a:xfrm>
            <a:off x="5407025" y="2141538"/>
            <a:ext cx="3352800" cy="1019175"/>
          </a:xfrm>
          <a:prstGeom prst="rect">
            <a:avLst/>
          </a:prstGeom>
          <a:noFill/>
          <a:ln w="9525" algn="ctr">
            <a:noFill/>
            <a:miter lim="800000"/>
            <a:headEnd/>
            <a:tailEnd/>
          </a:ln>
        </p:spPr>
        <p:txBody>
          <a:bodyPr>
            <a:spAutoFit/>
          </a:bodyPr>
          <a:lstStyle/>
          <a:p>
            <a:pPr marL="187325" indent="-187325" defTabSz="914400">
              <a:lnSpc>
                <a:spcPct val="85000"/>
              </a:lnSpc>
              <a:spcBef>
                <a:spcPct val="30000"/>
              </a:spcBef>
              <a:buFontTx/>
              <a:buChar char="•"/>
            </a:pPr>
            <a:r>
              <a:rPr lang="it-IT" sz="1400" i="0">
                <a:solidFill>
                  <a:srgbClr val="808080"/>
                </a:solidFill>
                <a:latin typeface="Trebuchet MS" pitchFamily="34" charset="0"/>
              </a:rPr>
              <a:t>Intranet</a:t>
            </a:r>
          </a:p>
          <a:p>
            <a:pPr marL="187325" indent="-187325" defTabSz="914400">
              <a:lnSpc>
                <a:spcPct val="85000"/>
              </a:lnSpc>
              <a:spcBef>
                <a:spcPct val="30000"/>
              </a:spcBef>
              <a:buFontTx/>
              <a:buChar char="•"/>
            </a:pPr>
            <a:r>
              <a:rPr lang="it-IT" sz="1400" i="0">
                <a:solidFill>
                  <a:srgbClr val="808080"/>
                </a:solidFill>
                <a:latin typeface="Trebuchet MS" pitchFamily="34" charset="0"/>
              </a:rPr>
              <a:t>Per Gestori Corporate e Imprese IBI</a:t>
            </a:r>
          </a:p>
          <a:p>
            <a:pPr marL="187325" indent="-187325" defTabSz="914400">
              <a:lnSpc>
                <a:spcPct val="85000"/>
              </a:lnSpc>
              <a:spcBef>
                <a:spcPct val="30000"/>
              </a:spcBef>
              <a:buFontTx/>
              <a:buChar char="•"/>
            </a:pPr>
            <a:r>
              <a:rPr lang="it-IT" sz="1400" i="0">
                <a:solidFill>
                  <a:srgbClr val="808080"/>
                </a:solidFill>
                <a:latin typeface="Trebuchet MS" pitchFamily="34" charset="0"/>
              </a:rPr>
              <a:t>Per colleghi BCC</a:t>
            </a:r>
          </a:p>
          <a:p>
            <a:pPr marL="187325" indent="-187325" defTabSz="914400">
              <a:lnSpc>
                <a:spcPct val="85000"/>
              </a:lnSpc>
              <a:spcBef>
                <a:spcPct val="30000"/>
              </a:spcBef>
              <a:buFontTx/>
              <a:buChar char="•"/>
            </a:pPr>
            <a:r>
              <a:rPr lang="it-IT" sz="1400" i="0">
                <a:solidFill>
                  <a:srgbClr val="808080"/>
                </a:solidFill>
                <a:latin typeface="Trebuchet MS" pitchFamily="34" charset="0"/>
              </a:rPr>
              <a:t>ISCRIVETEVI ALLA NEWSLETTER!</a:t>
            </a:r>
          </a:p>
        </p:txBody>
      </p:sp>
      <p:sp>
        <p:nvSpPr>
          <p:cNvPr id="152584" name="CasellaDiTesto 11"/>
          <p:cNvSpPr txBox="1">
            <a:spLocks noChangeArrowheads="1"/>
          </p:cNvSpPr>
          <p:nvPr/>
        </p:nvSpPr>
        <p:spPr bwMode="auto">
          <a:xfrm>
            <a:off x="323850" y="5426075"/>
            <a:ext cx="3352800" cy="523875"/>
          </a:xfrm>
          <a:prstGeom prst="rect">
            <a:avLst/>
          </a:prstGeom>
          <a:noFill/>
          <a:ln w="9525" algn="ctr">
            <a:noFill/>
            <a:miter lim="800000"/>
            <a:headEnd/>
            <a:tailEnd/>
          </a:ln>
        </p:spPr>
        <p:txBody>
          <a:bodyPr>
            <a:spAutoFit/>
          </a:bodyPr>
          <a:lstStyle/>
          <a:p>
            <a:pPr marL="187325" indent="-187325" defTabSz="914400">
              <a:lnSpc>
                <a:spcPct val="85000"/>
              </a:lnSpc>
              <a:spcBef>
                <a:spcPct val="30000"/>
              </a:spcBef>
              <a:buFontTx/>
              <a:buChar char="•"/>
            </a:pPr>
            <a:r>
              <a:rPr lang="it-IT" sz="1400" i="0">
                <a:solidFill>
                  <a:srgbClr val="808080"/>
                </a:solidFill>
                <a:latin typeface="Trebuchet MS" pitchFamily="34" charset="0"/>
              </a:rPr>
              <a:t>Internet</a:t>
            </a:r>
          </a:p>
          <a:p>
            <a:pPr marL="187325" indent="-187325" defTabSz="914400">
              <a:lnSpc>
                <a:spcPct val="85000"/>
              </a:lnSpc>
              <a:spcBef>
                <a:spcPct val="30000"/>
              </a:spcBef>
              <a:buFontTx/>
              <a:buChar char="•"/>
            </a:pPr>
            <a:r>
              <a:rPr lang="it-IT" sz="1400" i="0">
                <a:solidFill>
                  <a:srgbClr val="808080"/>
                </a:solidFill>
                <a:latin typeface="Trebuchet MS" pitchFamily="34" charset="0"/>
              </a:rPr>
              <a:t>Per Clienti</a:t>
            </a:r>
          </a:p>
        </p:txBody>
      </p:sp>
      <p:pic>
        <p:nvPicPr>
          <p:cNvPr id="152585" name="Picture 2"/>
          <p:cNvPicPr>
            <a:picLocks noChangeAspect="1" noChangeArrowheads="1"/>
          </p:cNvPicPr>
          <p:nvPr/>
        </p:nvPicPr>
        <p:blipFill>
          <a:blip r:embed="rId2"/>
          <a:srcRect/>
          <a:stretch>
            <a:fillRect/>
          </a:stretch>
        </p:blipFill>
        <p:spPr bwMode="auto">
          <a:xfrm>
            <a:off x="4516438" y="3768725"/>
            <a:ext cx="3929062" cy="2601913"/>
          </a:xfrm>
          <a:prstGeom prst="rect">
            <a:avLst/>
          </a:prstGeom>
          <a:noFill/>
          <a:ln w="9525">
            <a:noFill/>
            <a:miter lim="800000"/>
            <a:headEnd/>
            <a:tailEnd/>
          </a:ln>
        </p:spPr>
      </p:pic>
      <p:pic>
        <p:nvPicPr>
          <p:cNvPr id="152586" name="Picture 4"/>
          <p:cNvPicPr>
            <a:picLocks noChangeAspect="1" noChangeArrowheads="1"/>
          </p:cNvPicPr>
          <p:nvPr/>
        </p:nvPicPr>
        <p:blipFill>
          <a:blip r:embed="rId3"/>
          <a:srcRect/>
          <a:stretch>
            <a:fillRect/>
          </a:stretch>
        </p:blipFill>
        <p:spPr bwMode="auto">
          <a:xfrm>
            <a:off x="684213" y="1127125"/>
            <a:ext cx="3441700" cy="28781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olo 3"/>
          <p:cNvSpPr>
            <a:spLocks noGrp="1"/>
          </p:cNvSpPr>
          <p:nvPr>
            <p:ph type="ctrTitle"/>
          </p:nvPr>
        </p:nvSpPr>
        <p:spPr/>
        <p:txBody>
          <a:bodyPr/>
          <a:lstStyle/>
          <a:p>
            <a:r>
              <a:rPr lang="it-IT" smtClean="0"/>
              <a:t>Grazie</a:t>
            </a:r>
          </a:p>
        </p:txBody>
      </p:sp>
      <p:sp>
        <p:nvSpPr>
          <p:cNvPr id="7" name="Segnaposto numero diapositiva 2"/>
          <p:cNvSpPr txBox="1">
            <a:spLocks/>
          </p:cNvSpPr>
          <p:nvPr/>
        </p:nvSpPr>
        <p:spPr bwMode="auto">
          <a:xfrm>
            <a:off x="8077200" y="6188075"/>
            <a:ext cx="1066800" cy="365125"/>
          </a:xfrm>
          <a:prstGeom prst="rect">
            <a:avLst/>
          </a:prstGeom>
          <a:noFill/>
          <a:ln>
            <a:miter lim="800000"/>
            <a:headEnd/>
            <a:tailEnd/>
          </a:ln>
        </p:spPr>
        <p:txBody>
          <a:bodyPr/>
          <a:lstStyle>
            <a:defPPr>
              <a:defRPr lang="it-IT"/>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defRPr/>
            </a:pPr>
            <a:fld id="{B8B4014A-DD5A-418D-B5E7-99ED7EA3EC8B}" type="slidenum">
              <a:rPr lang="it-IT" sz="1800" i="0">
                <a:solidFill>
                  <a:srgbClr val="FFFFFF"/>
                </a:solidFill>
                <a:latin typeface="+mn-lt"/>
                <a:cs typeface="Arial" charset="0"/>
              </a:rPr>
              <a:pPr algn="ctr">
                <a:defRPr/>
              </a:pPr>
              <a:t>34</a:t>
            </a:fld>
            <a:endParaRPr lang="it-IT" sz="1800" i="0" dirty="0">
              <a:solidFill>
                <a:srgbClr val="FFFFFF"/>
              </a:solidFill>
              <a:latin typeface="+mn-lt"/>
              <a:cs typeface="Arial"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
          <p:cNvSpPr>
            <a:spLocks noGrp="1" noChangeArrowheads="1"/>
          </p:cNvSpPr>
          <p:nvPr>
            <p:ph type="title" idx="4294967295"/>
          </p:nvPr>
        </p:nvSpPr>
        <p:spPr>
          <a:xfrm>
            <a:off x="1928813" y="187325"/>
            <a:ext cx="7199312" cy="1081088"/>
          </a:xfrm>
        </p:spPr>
        <p:txBody>
          <a:bodyPr/>
          <a:lstStyle/>
          <a:p>
            <a:r>
              <a:rPr lang="it-IT" sz="3000" smtClean="0">
                <a:latin typeface="Arial Black" pitchFamily="34" charset="0"/>
                <a:cs typeface="Arial Black" pitchFamily="34" charset="0"/>
              </a:rPr>
              <a:t>La conferma del credito documentario</a:t>
            </a:r>
          </a:p>
        </p:txBody>
      </p:sp>
      <p:sp>
        <p:nvSpPr>
          <p:cNvPr id="250883" name="Rectangle 2"/>
          <p:cNvSpPr>
            <a:spLocks noGrp="1" noChangeArrowheads="1"/>
          </p:cNvSpPr>
          <p:nvPr>
            <p:ph idx="4294967295"/>
          </p:nvPr>
        </p:nvSpPr>
        <p:spPr>
          <a:xfrm>
            <a:off x="500063" y="1268413"/>
            <a:ext cx="8429625" cy="4968875"/>
          </a:xfrm>
        </p:spPr>
        <p:txBody>
          <a:bodyPr/>
          <a:lstStyle/>
          <a:p>
            <a:pPr marL="0" indent="0">
              <a:buFont typeface="Arial" charset="0"/>
              <a:buNone/>
            </a:pPr>
            <a:r>
              <a:rPr lang="it-IT" sz="2600" smtClean="0">
                <a:latin typeface="Trebuchet MS" pitchFamily="34" charset="0"/>
                <a:cs typeface="Trebuchet MS" pitchFamily="34" charset="0"/>
              </a:rPr>
              <a:t>E’ una  obbligazione irrevocabile, emessa solitamente dalla banca designata,  si aggiunge  a quello della banca emittente,  sostanzialmente copre il rischio paese e il rischio banca emittente. </a:t>
            </a:r>
          </a:p>
          <a:p>
            <a:pPr marL="0" indent="0">
              <a:buFont typeface="Arial" charset="0"/>
              <a:buNone/>
            </a:pPr>
            <a:r>
              <a:rPr lang="it-IT" sz="2600" smtClean="0">
                <a:latin typeface="Trebuchet MS" pitchFamily="34" charset="0"/>
                <a:cs typeface="Trebuchet MS" pitchFamily="34" charset="0"/>
              </a:rPr>
              <a:t>Banche affidate da ICCREA:</a:t>
            </a:r>
          </a:p>
          <a:p>
            <a:pPr marL="0" indent="0">
              <a:buFont typeface="Arial" charset="0"/>
              <a:buNone/>
            </a:pPr>
            <a:r>
              <a:rPr lang="it-IT" sz="2600" smtClean="0">
                <a:latin typeface="Trebuchet MS" pitchFamily="34" charset="0"/>
                <a:cs typeface="Trebuchet MS" pitchFamily="34" charset="0"/>
              </a:rPr>
              <a:t>.</a:t>
            </a:r>
            <a:r>
              <a:rPr lang="it-IT" smtClean="0">
                <a:latin typeface="Trebuchet MS" pitchFamily="34" charset="0"/>
                <a:cs typeface="Trebuchet MS" pitchFamily="34" charset="0"/>
              </a:rPr>
              <a:t> </a:t>
            </a:r>
            <a:r>
              <a:rPr lang="en-US" sz="1800" smtClean="0">
                <a:latin typeface="Trebuchet MS" pitchFamily="34" charset="0"/>
                <a:cs typeface="Trebuchet MS" pitchFamily="34" charset="0"/>
              </a:rPr>
              <a:t>Yes Bank</a:t>
            </a:r>
          </a:p>
          <a:p>
            <a:pPr marL="0" indent="0"/>
            <a:r>
              <a:rPr lang="en-US" sz="1800" smtClean="0">
                <a:latin typeface="Trebuchet MS" pitchFamily="34" charset="0"/>
                <a:cs typeface="Trebuchet MS" pitchFamily="34" charset="0"/>
              </a:rPr>
              <a:t>  State Bank of India</a:t>
            </a:r>
          </a:p>
          <a:p>
            <a:pPr marL="0" indent="0"/>
            <a:r>
              <a:rPr lang="en-US" sz="1800" smtClean="0">
                <a:latin typeface="Trebuchet MS" pitchFamily="34" charset="0"/>
                <a:cs typeface="Trebuchet MS" pitchFamily="34" charset="0"/>
              </a:rPr>
              <a:t>  IDBI</a:t>
            </a:r>
          </a:p>
          <a:p>
            <a:pPr marL="0" indent="0"/>
            <a:r>
              <a:rPr lang="en-US" sz="1800" smtClean="0">
                <a:latin typeface="Trebuchet MS" pitchFamily="34" charset="0"/>
                <a:cs typeface="Trebuchet MS" pitchFamily="34" charset="0"/>
              </a:rPr>
              <a:t>  ICICI BANK</a:t>
            </a:r>
          </a:p>
          <a:p>
            <a:pPr marL="0" indent="0"/>
            <a:r>
              <a:rPr lang="en-US" sz="1800" smtClean="0">
                <a:latin typeface="Trebuchet MS" pitchFamily="34" charset="0"/>
                <a:cs typeface="Trebuchet MS" pitchFamily="34" charset="0"/>
              </a:rPr>
              <a:t>  Axis Bank</a:t>
            </a:r>
          </a:p>
          <a:p>
            <a:pPr marL="0" indent="0"/>
            <a:r>
              <a:rPr lang="en-US" sz="1800" smtClean="0">
                <a:latin typeface="Trebuchet MS" pitchFamily="34" charset="0"/>
                <a:cs typeface="Trebuchet MS" pitchFamily="34" charset="0"/>
              </a:rPr>
              <a:t>  HDFC Bank</a:t>
            </a:r>
            <a:r>
              <a:rPr lang="it-IT" sz="1800" smtClean="0">
                <a:latin typeface="Trebuchet MS" pitchFamily="34" charset="0"/>
                <a:cs typeface="Trebuchet MS" pitchFamily="34" charset="0"/>
              </a:rPr>
              <a:t>.</a:t>
            </a:r>
          </a:p>
          <a:p>
            <a:pPr lvl="2"/>
            <a:endParaRPr lang="it-IT" sz="1800" smtClean="0">
              <a:latin typeface="Trebuchet MS" pitchFamily="34" charset="0"/>
              <a:cs typeface="Trebuchet MS" pitchFamily="34" charset="0"/>
            </a:endParaRPr>
          </a:p>
        </p:txBody>
      </p:sp>
      <p:sp>
        <p:nvSpPr>
          <p:cNvPr id="250884" name="Segnaposto numero diapositiva 1"/>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a:fld id="{C8ABCEF4-F2EF-40F9-A331-673AD0FE6D41}" type="slidenum">
              <a:rPr lang="it-IT" sz="1800" i="0">
                <a:solidFill>
                  <a:srgbClr val="FFFFFF"/>
                </a:solidFill>
                <a:latin typeface="Trebuchet MS" pitchFamily="34" charset="0"/>
              </a:rPr>
              <a:pPr algn="ctr"/>
              <a:t>4</a:t>
            </a:fld>
            <a:endParaRPr lang="it-IT" sz="1800" i="0">
              <a:solidFill>
                <a:srgbClr val="FFFFFF"/>
              </a:solidFill>
              <a:latin typeface="Trebuchet MS"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9"/>
          <p:cNvSpPr>
            <a:spLocks noGrp="1"/>
          </p:cNvSpPr>
          <p:nvPr>
            <p:ph type="title" idx="4294967295"/>
          </p:nvPr>
        </p:nvSpPr>
        <p:spPr>
          <a:xfrm>
            <a:off x="1944688" y="188913"/>
            <a:ext cx="7199312" cy="1079500"/>
          </a:xfrm>
        </p:spPr>
        <p:txBody>
          <a:bodyPr lIns="92410" tIns="46206" rIns="92410" bIns="46206"/>
          <a:lstStyle/>
          <a:p>
            <a:pPr eaLnBrk="1" hangingPunct="1"/>
            <a:r>
              <a:rPr lang="en-GB" sz="3000" smtClean="0">
                <a:latin typeface="Arial Black" pitchFamily="34" charset="0"/>
                <a:cs typeface="Arial Black" pitchFamily="34" charset="0"/>
              </a:rPr>
              <a:t>CONFERME L/C </a:t>
            </a:r>
          </a:p>
        </p:txBody>
      </p:sp>
      <p:pic>
        <p:nvPicPr>
          <p:cNvPr id="118786" name="Picture 2"/>
          <p:cNvPicPr>
            <a:picLocks noChangeAspect="1" noChangeArrowheads="1"/>
          </p:cNvPicPr>
          <p:nvPr/>
        </p:nvPicPr>
        <p:blipFill>
          <a:blip r:embed="rId3"/>
          <a:srcRect l="17532" t="24796" r="16936" b="8635"/>
          <a:stretch>
            <a:fillRect/>
          </a:stretch>
        </p:blipFill>
        <p:spPr bwMode="auto">
          <a:xfrm>
            <a:off x="203200" y="1268413"/>
            <a:ext cx="8726488" cy="4984750"/>
          </a:xfrm>
          <a:prstGeom prst="rect">
            <a:avLst/>
          </a:prstGeom>
          <a:noFill/>
          <a:ln w="9525">
            <a:noFill/>
            <a:miter lim="800000"/>
            <a:headEnd/>
            <a:tailEnd/>
          </a:ln>
        </p:spPr>
      </p:pic>
      <p:sp>
        <p:nvSpPr>
          <p:cNvPr id="118787" name="Segnaposto numero diapositiva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2C149D-61ED-4D25-B205-B96DE6FF4DFC}" type="slidenum">
              <a:rPr lang="it-IT" smtClean="0">
                <a:latin typeface="Trebuchet MS" pitchFamily="34" charset="0"/>
                <a:cs typeface="Arial" charset="0"/>
              </a:rPr>
              <a:pPr fontAlgn="base">
                <a:spcBef>
                  <a:spcPct val="0"/>
                </a:spcBef>
                <a:spcAft>
                  <a:spcPct val="0"/>
                </a:spcAft>
              </a:pPr>
              <a:t>5</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AutoShape 2"/>
          <p:cNvSpPr>
            <a:spLocks noChangeArrowheads="1"/>
          </p:cNvSpPr>
          <p:nvPr/>
        </p:nvSpPr>
        <p:spPr bwMode="auto">
          <a:xfrm>
            <a:off x="285750" y="1412875"/>
            <a:ext cx="8607425" cy="4654550"/>
          </a:xfrm>
          <a:prstGeom prst="roundRect">
            <a:avLst>
              <a:gd name="adj" fmla="val 7366"/>
            </a:avLst>
          </a:prstGeom>
          <a:noFill/>
          <a:ln w="19050" algn="ctr">
            <a:solidFill>
              <a:schemeClr val="accent1"/>
            </a:solidFill>
            <a:round/>
            <a:headEnd/>
            <a:tailEnd/>
          </a:ln>
        </p:spPr>
        <p:txBody>
          <a:bodyPr/>
          <a:lstStyle/>
          <a:p>
            <a:pPr marL="155575" indent="-155575" defTabSz="914400" eaLnBrk="0" hangingPunct="0">
              <a:lnSpc>
                <a:spcPct val="80000"/>
              </a:lnSpc>
              <a:spcBef>
                <a:spcPct val="20000"/>
              </a:spcBef>
            </a:pPr>
            <a:r>
              <a:rPr lang="it-IT" sz="2000" b="1" i="0">
                <a:latin typeface="Trebuchet MS" pitchFamily="34" charset="0"/>
              </a:rPr>
              <a:t>PRESUPPOSTI PER LO SMOBILIZZO PRO-SOLUTO DELLA L/C</a:t>
            </a:r>
          </a:p>
          <a:p>
            <a:pPr marL="155575" indent="-155575" defTabSz="914400" eaLnBrk="0" hangingPunct="0">
              <a:lnSpc>
                <a:spcPct val="80000"/>
              </a:lnSpc>
              <a:spcBef>
                <a:spcPct val="20000"/>
              </a:spcBef>
              <a:buFontTx/>
              <a:buChar char="•"/>
            </a:pPr>
            <a:r>
              <a:rPr lang="it-IT" sz="2000" i="0">
                <a:solidFill>
                  <a:schemeClr val="bg2"/>
                </a:solidFill>
                <a:latin typeface="Trebuchet MS" pitchFamily="34" charset="0"/>
              </a:rPr>
              <a:t>La L/C prevede il pagamento differito;</a:t>
            </a:r>
          </a:p>
          <a:p>
            <a:pPr marL="155575" indent="-155575" defTabSz="914400" eaLnBrk="0" hangingPunct="0">
              <a:lnSpc>
                <a:spcPct val="80000"/>
              </a:lnSpc>
              <a:spcBef>
                <a:spcPct val="20000"/>
              </a:spcBef>
              <a:buFontTx/>
              <a:buChar char="•"/>
            </a:pPr>
            <a:r>
              <a:rPr lang="it-IT" sz="2000" i="0">
                <a:solidFill>
                  <a:schemeClr val="bg2"/>
                </a:solidFill>
                <a:latin typeface="Trebuchet MS" pitchFamily="34" charset="0"/>
              </a:rPr>
              <a:t>Presentazione dei documenti in utilizzo del Credito Documentario;</a:t>
            </a:r>
          </a:p>
          <a:p>
            <a:pPr marL="155575" indent="-155575" defTabSz="914400" eaLnBrk="0" hangingPunct="0">
              <a:lnSpc>
                <a:spcPct val="80000"/>
              </a:lnSpc>
              <a:spcBef>
                <a:spcPct val="20000"/>
              </a:spcBef>
              <a:buFontTx/>
              <a:buChar char="•"/>
            </a:pPr>
            <a:r>
              <a:rPr lang="it-IT" sz="2000" i="0">
                <a:solidFill>
                  <a:schemeClr val="bg2"/>
                </a:solidFill>
                <a:latin typeface="Trebuchet MS" pitchFamily="34" charset="0"/>
              </a:rPr>
              <a:t>Esame dei documenti in conformità alla L/C ed alle Norme emanate dalla CCI ( Pubbl. 600 – Pubbl. 681 – Opinions);</a:t>
            </a:r>
          </a:p>
          <a:p>
            <a:pPr marL="155575" indent="-155575" defTabSz="914400" eaLnBrk="0" hangingPunct="0">
              <a:lnSpc>
                <a:spcPct val="80000"/>
              </a:lnSpc>
              <a:spcBef>
                <a:spcPct val="20000"/>
              </a:spcBef>
              <a:buFontTx/>
              <a:buChar char="•"/>
            </a:pPr>
            <a:r>
              <a:rPr lang="it-IT" sz="2000" i="0">
                <a:solidFill>
                  <a:schemeClr val="bg2"/>
                </a:solidFill>
                <a:latin typeface="Trebuchet MS" pitchFamily="34" charset="0"/>
              </a:rPr>
              <a:t>Presentazione dei documenti alla Banca Emittente;</a:t>
            </a:r>
          </a:p>
          <a:p>
            <a:pPr marL="155575" indent="-155575" defTabSz="914400" eaLnBrk="0" hangingPunct="0">
              <a:lnSpc>
                <a:spcPct val="80000"/>
              </a:lnSpc>
              <a:spcBef>
                <a:spcPct val="20000"/>
              </a:spcBef>
              <a:buFontTx/>
              <a:buChar char="•"/>
            </a:pPr>
            <a:r>
              <a:rPr lang="it-IT" sz="2000" i="0">
                <a:solidFill>
                  <a:schemeClr val="bg2"/>
                </a:solidFill>
                <a:latin typeface="Trebuchet MS" pitchFamily="34" charset="0"/>
              </a:rPr>
              <a:t>Accettazione dei documenti da parte della Banca Emittente;</a:t>
            </a:r>
          </a:p>
          <a:p>
            <a:pPr marL="155575" indent="-155575" defTabSz="914400" eaLnBrk="0" hangingPunct="0">
              <a:lnSpc>
                <a:spcPct val="80000"/>
              </a:lnSpc>
              <a:spcBef>
                <a:spcPct val="20000"/>
              </a:spcBef>
            </a:pPr>
            <a:endParaRPr lang="it-IT" sz="2000" i="0">
              <a:solidFill>
                <a:schemeClr val="bg2"/>
              </a:solidFill>
              <a:latin typeface="Trebuchet MS" pitchFamily="34" charset="0"/>
            </a:endParaRPr>
          </a:p>
          <a:p>
            <a:pPr marL="155575" indent="-155575" defTabSz="914400" eaLnBrk="0" hangingPunct="0">
              <a:lnSpc>
                <a:spcPct val="80000"/>
              </a:lnSpc>
              <a:spcBef>
                <a:spcPct val="20000"/>
              </a:spcBef>
            </a:pPr>
            <a:r>
              <a:rPr lang="it-IT" sz="2000" b="1" i="0">
                <a:latin typeface="Trebuchet MS" pitchFamily="34" charset="0"/>
              </a:rPr>
              <a:t>VANTAGGI PER L’ ESPORTATORE</a:t>
            </a:r>
          </a:p>
          <a:p>
            <a:pPr marL="155575" indent="-155575" defTabSz="914400" eaLnBrk="0" hangingPunct="0">
              <a:lnSpc>
                <a:spcPct val="80000"/>
              </a:lnSpc>
              <a:spcBef>
                <a:spcPct val="20000"/>
              </a:spcBef>
              <a:buFontTx/>
              <a:buChar char="•"/>
            </a:pPr>
            <a:r>
              <a:rPr lang="it-IT" sz="2000" i="0">
                <a:solidFill>
                  <a:schemeClr val="bg2"/>
                </a:solidFill>
                <a:latin typeface="Trebuchet MS" pitchFamily="34" charset="0"/>
              </a:rPr>
              <a:t>Incasso a vista del valore attuale dell’importo utilizzato/dilazionato della L/C già qualche giorno dopo il rilascio dell’impegno a pagare emesso dalla Banca Estera;</a:t>
            </a:r>
          </a:p>
          <a:p>
            <a:pPr marL="155575" indent="-155575" defTabSz="914400">
              <a:lnSpc>
                <a:spcPct val="80000"/>
              </a:lnSpc>
              <a:spcBef>
                <a:spcPct val="20000"/>
              </a:spcBef>
              <a:buFontTx/>
              <a:buChar char="•"/>
            </a:pPr>
            <a:r>
              <a:rPr lang="it-IT" sz="2000" i="0">
                <a:solidFill>
                  <a:schemeClr val="bg2"/>
                </a:solidFill>
                <a:latin typeface="Trebuchet MS" pitchFamily="34" charset="0"/>
              </a:rPr>
              <a:t>Trasferimento di tutti i rischi insiti nella sopradescritta operazione alla Banca che esegue lo Smobilizzo Pro-soluto;</a:t>
            </a:r>
          </a:p>
          <a:p>
            <a:pPr marL="155575" indent="-155575" defTabSz="914400">
              <a:lnSpc>
                <a:spcPct val="80000"/>
              </a:lnSpc>
              <a:spcBef>
                <a:spcPct val="20000"/>
              </a:spcBef>
              <a:buFontTx/>
              <a:buChar char="•"/>
            </a:pPr>
            <a:r>
              <a:rPr lang="it-IT" sz="2000" i="0">
                <a:solidFill>
                  <a:schemeClr val="bg2"/>
                </a:solidFill>
                <a:latin typeface="Trebuchet MS" pitchFamily="34" charset="0"/>
              </a:rPr>
              <a:t>Aumento della liquidità;</a:t>
            </a:r>
          </a:p>
          <a:p>
            <a:pPr marL="155575" indent="-155575" defTabSz="914400" eaLnBrk="0" hangingPunct="0">
              <a:lnSpc>
                <a:spcPct val="80000"/>
              </a:lnSpc>
              <a:spcBef>
                <a:spcPct val="20000"/>
              </a:spcBef>
              <a:buFontTx/>
              <a:buChar char="•"/>
            </a:pPr>
            <a:endParaRPr lang="it-IT" sz="2000" i="0">
              <a:solidFill>
                <a:schemeClr val="bg2"/>
              </a:solidFill>
              <a:latin typeface="Trebuchet MS" pitchFamily="34" charset="0"/>
            </a:endParaRPr>
          </a:p>
        </p:txBody>
      </p:sp>
      <p:sp>
        <p:nvSpPr>
          <p:cNvPr id="120834"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98C6C868-C541-437C-9994-C86714FD8C10}" type="slidenum">
              <a:rPr lang="it-IT" sz="1800" i="0">
                <a:solidFill>
                  <a:srgbClr val="FFFFFF"/>
                </a:solidFill>
                <a:latin typeface="Trebuchet MS" pitchFamily="34" charset="0"/>
              </a:rPr>
              <a:pPr algn="ctr" defTabSz="914400"/>
              <a:t>6</a:t>
            </a:fld>
            <a:endParaRPr lang="it-IT" sz="1800" i="0">
              <a:solidFill>
                <a:srgbClr val="FFFFFF"/>
              </a:solidFill>
              <a:latin typeface="Trebuchet MS" pitchFamily="34" charset="0"/>
            </a:endParaRPr>
          </a:p>
        </p:txBody>
      </p:sp>
      <p:sp>
        <p:nvSpPr>
          <p:cNvPr id="120835" name="Rectangle 2"/>
          <p:cNvSpPr>
            <a:spLocks noGrp="1"/>
          </p:cNvSpPr>
          <p:nvPr>
            <p:ph type="title"/>
          </p:nvPr>
        </p:nvSpPr>
        <p:spPr>
          <a:xfrm>
            <a:off x="1928813" y="187325"/>
            <a:ext cx="7199312" cy="1081088"/>
          </a:xfrm>
        </p:spPr>
        <p:txBody>
          <a:bodyPr/>
          <a:lstStyle/>
          <a:p>
            <a:r>
              <a:rPr lang="it-IT" sz="3000" smtClean="0">
                <a:latin typeface="Arial Black" pitchFamily="34" charset="0"/>
                <a:cs typeface="Arial Black" pitchFamily="34" charset="0"/>
              </a:rPr>
              <a:t>Smobilizzo Lettere </a:t>
            </a:r>
            <a:br>
              <a:rPr lang="it-IT" sz="3000" smtClean="0">
                <a:latin typeface="Arial Black" pitchFamily="34" charset="0"/>
                <a:cs typeface="Arial Black" pitchFamily="34" charset="0"/>
              </a:rPr>
            </a:br>
            <a:r>
              <a:rPr lang="it-IT" sz="3000" smtClean="0">
                <a:latin typeface="Arial Black" pitchFamily="34" charset="0"/>
                <a:cs typeface="Arial Black" pitchFamily="34" charset="0"/>
              </a:rPr>
              <a:t>di Credito</a:t>
            </a:r>
          </a:p>
        </p:txBody>
      </p:sp>
      <p:sp>
        <p:nvSpPr>
          <p:cNvPr id="120836" name="Segnaposto numero diapositiva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5A11BA-1109-4081-B1DC-163721050502}" type="slidenum">
              <a:rPr lang="it-IT" smtClean="0">
                <a:latin typeface="Trebuchet MS" pitchFamily="34" charset="0"/>
                <a:cs typeface="Arial" charset="0"/>
              </a:rPr>
              <a:pPr fontAlgn="base">
                <a:spcBef>
                  <a:spcPct val="0"/>
                </a:spcBef>
                <a:spcAft>
                  <a:spcPct val="0"/>
                </a:spcAft>
              </a:pPr>
              <a:t>6</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p:cNvSpPr>
            <a:spLocks noGrp="1"/>
          </p:cNvSpPr>
          <p:nvPr>
            <p:ph type="title" idx="4294967295"/>
          </p:nvPr>
        </p:nvSpPr>
        <p:spPr>
          <a:xfrm>
            <a:off x="1944688" y="188913"/>
            <a:ext cx="7199312" cy="1079500"/>
          </a:xfrm>
        </p:spPr>
        <p:txBody>
          <a:bodyPr/>
          <a:lstStyle/>
          <a:p>
            <a:r>
              <a:rPr lang="it-IT" sz="3000" smtClean="0">
                <a:latin typeface="Arial Black" pitchFamily="34" charset="0"/>
                <a:cs typeface="Arial Black" pitchFamily="34" charset="0"/>
              </a:rPr>
              <a:t>Focus sulle Garanzie Internazionali</a:t>
            </a:r>
          </a:p>
        </p:txBody>
      </p:sp>
      <p:sp>
        <p:nvSpPr>
          <p:cNvPr id="121858"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C2C88374-C512-47AE-9D52-7EC419329BBE}" type="slidenum">
              <a:rPr lang="it-IT" sz="1800" i="0">
                <a:solidFill>
                  <a:srgbClr val="FFFFFF"/>
                </a:solidFill>
                <a:latin typeface="Trebuchet MS" pitchFamily="34" charset="0"/>
              </a:rPr>
              <a:pPr algn="ctr" defTabSz="914400"/>
              <a:t>7</a:t>
            </a:fld>
            <a:endParaRPr lang="it-IT" sz="1800" i="0">
              <a:solidFill>
                <a:srgbClr val="FFFFFF"/>
              </a:solidFill>
              <a:latin typeface="Trebuchet MS" pitchFamily="34" charset="0"/>
            </a:endParaRPr>
          </a:p>
        </p:txBody>
      </p:sp>
      <p:sp>
        <p:nvSpPr>
          <p:cNvPr id="121859" name="AutoShape 2"/>
          <p:cNvSpPr>
            <a:spLocks noChangeArrowheads="1"/>
          </p:cNvSpPr>
          <p:nvPr/>
        </p:nvSpPr>
        <p:spPr bwMode="auto">
          <a:xfrm>
            <a:off x="250825" y="1582738"/>
            <a:ext cx="8607425" cy="4078287"/>
          </a:xfrm>
          <a:prstGeom prst="roundRect">
            <a:avLst>
              <a:gd name="adj" fmla="val 7366"/>
            </a:avLst>
          </a:prstGeom>
          <a:noFill/>
          <a:ln w="19050" algn="ctr">
            <a:solidFill>
              <a:schemeClr val="accent1"/>
            </a:solidFill>
            <a:round/>
            <a:headEnd/>
            <a:tailEnd/>
          </a:ln>
        </p:spPr>
        <p:txBody>
          <a:bodyPr/>
          <a:lstStyle/>
          <a:p>
            <a:pPr marL="342900" indent="-342900" defTabSz="914400" eaLnBrk="0" hangingPunct="0">
              <a:lnSpc>
                <a:spcPct val="80000"/>
              </a:lnSpc>
              <a:spcBef>
                <a:spcPct val="20000"/>
              </a:spcBef>
              <a:buFont typeface="Arial" charset="0"/>
              <a:buNone/>
            </a:pPr>
            <a:r>
              <a:rPr lang="it-IT" sz="2000" b="1" i="0">
                <a:latin typeface="Trebuchet MS" pitchFamily="34" charset="0"/>
                <a:sym typeface="Formata MediumItalic"/>
              </a:rPr>
              <a:t>COS’È UNA GARANZIA?</a:t>
            </a:r>
          </a:p>
          <a:p>
            <a:pPr marL="342900" indent="-342900" defTabSz="914400" eaLnBrk="0" hangingPunct="0">
              <a:lnSpc>
                <a:spcPct val="80000"/>
              </a:lnSpc>
              <a:spcBef>
                <a:spcPct val="20000"/>
              </a:spcBef>
              <a:buFont typeface="Arial" charset="0"/>
              <a:buNone/>
            </a:pPr>
            <a:r>
              <a:rPr lang="it-IT" sz="2000" i="0">
                <a:solidFill>
                  <a:schemeClr val="bg2"/>
                </a:solidFill>
                <a:latin typeface="Trebuchet MS" pitchFamily="34" charset="0"/>
              </a:rPr>
              <a:t>La garanzia consiste nell’obbligazione atta ad assicurare l’adempimento di una prestazione o il pagamento di un importo in favore di un creditore qualora l’obbligato principale non adempia ai suoi obblighi.</a:t>
            </a:r>
          </a:p>
          <a:p>
            <a:pPr marL="342900" indent="-342900" defTabSz="914400" eaLnBrk="0" hangingPunct="0">
              <a:lnSpc>
                <a:spcPct val="80000"/>
              </a:lnSpc>
              <a:spcBef>
                <a:spcPct val="20000"/>
              </a:spcBef>
            </a:pPr>
            <a:endParaRPr lang="it-IT" sz="2000" i="0">
              <a:solidFill>
                <a:schemeClr val="bg2"/>
              </a:solidFill>
              <a:latin typeface="Trebuchet MS" pitchFamily="34" charset="0"/>
            </a:endParaRPr>
          </a:p>
          <a:p>
            <a:pPr marL="342900" indent="-342900" defTabSz="914400" eaLnBrk="0" hangingPunct="0">
              <a:lnSpc>
                <a:spcPct val="80000"/>
              </a:lnSpc>
              <a:spcBef>
                <a:spcPct val="20000"/>
              </a:spcBef>
            </a:pPr>
            <a:endParaRPr lang="it-IT" sz="2000" i="0">
              <a:solidFill>
                <a:schemeClr val="bg2"/>
              </a:solidFill>
              <a:latin typeface="Trebuchet MS" pitchFamily="34" charset="0"/>
            </a:endParaRPr>
          </a:p>
          <a:p>
            <a:pPr marL="342900" indent="-342900" defTabSz="914400">
              <a:lnSpc>
                <a:spcPct val="80000"/>
              </a:lnSpc>
              <a:spcBef>
                <a:spcPct val="20000"/>
              </a:spcBef>
              <a:buFont typeface="Arial" charset="0"/>
              <a:buNone/>
            </a:pPr>
            <a:r>
              <a:rPr lang="it-IT" sz="2000" b="1" i="0">
                <a:latin typeface="Trebuchet MS" pitchFamily="34" charset="0"/>
              </a:rPr>
              <a:t>PRINCIPALI TIPOLOGIE</a:t>
            </a:r>
          </a:p>
          <a:p>
            <a:pPr marL="342900" indent="-342900" defTabSz="914400">
              <a:lnSpc>
                <a:spcPct val="80000"/>
              </a:lnSpc>
              <a:spcBef>
                <a:spcPct val="20000"/>
              </a:spcBef>
              <a:buFont typeface="Arial" charset="0"/>
              <a:buAutoNum type="arabicPeriod"/>
            </a:pPr>
            <a:r>
              <a:rPr lang="it-IT" sz="2000" b="1" i="0">
                <a:solidFill>
                  <a:schemeClr val="bg2"/>
                </a:solidFill>
                <a:latin typeface="Trebuchet MS" pitchFamily="34" charset="0"/>
              </a:rPr>
              <a:t>GARANZIE ATTIVE: </a:t>
            </a:r>
            <a:r>
              <a:rPr lang="it-IT" sz="2000" i="0">
                <a:solidFill>
                  <a:schemeClr val="bg2"/>
                </a:solidFill>
                <a:latin typeface="Trebuchet MS" pitchFamily="34" charset="0"/>
              </a:rPr>
              <a:t>Sono quelle emesse da residenti all’estero in favore della Banca o altro nominativo residente in Italia.</a:t>
            </a:r>
          </a:p>
          <a:p>
            <a:pPr marL="342900" indent="-342900" defTabSz="914400">
              <a:lnSpc>
                <a:spcPct val="80000"/>
              </a:lnSpc>
              <a:spcBef>
                <a:spcPct val="20000"/>
              </a:spcBef>
              <a:buFont typeface="Arial" charset="0"/>
              <a:buNone/>
            </a:pPr>
            <a:endParaRPr lang="it-IT" sz="2000" i="0">
              <a:solidFill>
                <a:schemeClr val="bg2"/>
              </a:solidFill>
              <a:latin typeface="Trebuchet MS" pitchFamily="34" charset="0"/>
            </a:endParaRPr>
          </a:p>
          <a:p>
            <a:pPr marL="342900" indent="-342900" defTabSz="914400">
              <a:lnSpc>
                <a:spcPct val="80000"/>
              </a:lnSpc>
              <a:spcBef>
                <a:spcPct val="20000"/>
              </a:spcBef>
              <a:buFontTx/>
              <a:buAutoNum type="arabicPeriod"/>
            </a:pPr>
            <a:r>
              <a:rPr lang="it-IT" sz="2000" b="1" i="0">
                <a:solidFill>
                  <a:schemeClr val="bg2"/>
                </a:solidFill>
                <a:latin typeface="Trebuchet MS" pitchFamily="34" charset="0"/>
              </a:rPr>
              <a:t>GARANZIE PASSIVE: </a:t>
            </a:r>
            <a:r>
              <a:rPr lang="it-IT" sz="2000" i="0">
                <a:solidFill>
                  <a:schemeClr val="bg2"/>
                </a:solidFill>
                <a:latin typeface="Trebuchet MS" pitchFamily="34" charset="0"/>
              </a:rPr>
              <a:t>Sono quelle rilasciate da residenti Italiani in favore di Banche estere o altri nominativi residenti all’estero.</a:t>
            </a:r>
          </a:p>
          <a:p>
            <a:pPr marL="342900" indent="-342900" defTabSz="914400" eaLnBrk="0" hangingPunct="0">
              <a:lnSpc>
                <a:spcPct val="80000"/>
              </a:lnSpc>
              <a:spcBef>
                <a:spcPct val="20000"/>
              </a:spcBef>
            </a:pPr>
            <a:endParaRPr lang="it-IT" sz="2000" i="0">
              <a:solidFill>
                <a:schemeClr val="bg2"/>
              </a:solidFill>
              <a:latin typeface="Trebuchet MS" pitchFamily="34" charset="0"/>
            </a:endParaRPr>
          </a:p>
        </p:txBody>
      </p:sp>
      <p:sp>
        <p:nvSpPr>
          <p:cNvPr id="121860" name="Segnaposto numero diapositiva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35D444-BA4C-4DCC-BAE3-9C0463C710F7}" type="slidenum">
              <a:rPr lang="it-IT" smtClean="0">
                <a:latin typeface="Trebuchet MS" pitchFamily="34" charset="0"/>
                <a:cs typeface="Arial" charset="0"/>
              </a:rPr>
              <a:pPr fontAlgn="base">
                <a:spcBef>
                  <a:spcPct val="0"/>
                </a:spcBef>
                <a:spcAft>
                  <a:spcPct val="0"/>
                </a:spcAft>
              </a:pPr>
              <a:t>7</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3"/>
          <p:cNvSpPr>
            <a:spLocks noGrp="1"/>
          </p:cNvSpPr>
          <p:nvPr>
            <p:ph type="title" idx="4294967295"/>
          </p:nvPr>
        </p:nvSpPr>
        <p:spPr>
          <a:xfrm>
            <a:off x="1943100" y="188913"/>
            <a:ext cx="7200900" cy="1079500"/>
          </a:xfrm>
        </p:spPr>
        <p:txBody>
          <a:bodyPr/>
          <a:lstStyle/>
          <a:p>
            <a:r>
              <a:rPr lang="it-IT" altLang="it-IT" sz="3000" smtClean="0">
                <a:latin typeface="Arial Black" pitchFamily="34" charset="0"/>
                <a:cs typeface="Arial Black" pitchFamily="34" charset="0"/>
              </a:rPr>
              <a:t>Garanzie Contrattuali o Bondistica</a:t>
            </a:r>
            <a:endParaRPr lang="it-IT" sz="3000" smtClean="0">
              <a:latin typeface="Arial Black" pitchFamily="34" charset="0"/>
              <a:cs typeface="Arial Black" pitchFamily="34" charset="0"/>
            </a:endParaRPr>
          </a:p>
        </p:txBody>
      </p:sp>
      <p:sp>
        <p:nvSpPr>
          <p:cNvPr id="122882" name="Text Box 4"/>
          <p:cNvSpPr txBox="1">
            <a:spLocks noChangeArrowheads="1"/>
          </p:cNvSpPr>
          <p:nvPr/>
        </p:nvSpPr>
        <p:spPr bwMode="auto">
          <a:xfrm>
            <a:off x="1444625" y="6381750"/>
            <a:ext cx="6223000" cy="244475"/>
          </a:xfrm>
          <a:prstGeom prst="rect">
            <a:avLst/>
          </a:prstGeom>
          <a:noFill/>
          <a:ln w="9525">
            <a:noFill/>
            <a:miter lim="800000"/>
            <a:headEnd/>
            <a:tailEnd/>
          </a:ln>
        </p:spPr>
        <p:txBody>
          <a:bodyPr wrap="none">
            <a:spAutoFit/>
          </a:bodyPr>
          <a:lstStyle/>
          <a:p>
            <a:pPr algn="ctr"/>
            <a:r>
              <a:rPr lang="it-IT" sz="1000" i="0">
                <a:solidFill>
                  <a:schemeClr val="bg2"/>
                </a:solidFill>
                <a:latin typeface="Trebuchet MS" pitchFamily="34" charset="0"/>
              </a:rPr>
              <a:t>Tutte queste tipologie possono beneficiare dell’ assicurazione SACE in % variabili  mediamente fino al 50.</a:t>
            </a:r>
          </a:p>
        </p:txBody>
      </p:sp>
      <p:sp>
        <p:nvSpPr>
          <p:cNvPr id="122883" name="Segnaposto numero diapositiva 5"/>
          <p:cNvSpPr txBox="1">
            <a:spLocks noGrp="1"/>
          </p:cNvSpPr>
          <p:nvPr/>
        </p:nvSpPr>
        <p:spPr bwMode="auto">
          <a:xfrm>
            <a:off x="8077200" y="6188075"/>
            <a:ext cx="1066800" cy="365125"/>
          </a:xfrm>
          <a:prstGeom prst="rect">
            <a:avLst/>
          </a:prstGeom>
          <a:noFill/>
          <a:ln w="9525">
            <a:noFill/>
            <a:miter lim="800000"/>
            <a:headEnd/>
            <a:tailEnd/>
          </a:ln>
        </p:spPr>
        <p:txBody>
          <a:bodyPr anchor="ctr"/>
          <a:lstStyle/>
          <a:p>
            <a:pPr algn="ctr" defTabSz="914400"/>
            <a:fld id="{C45ED266-F762-4B36-878E-8819A4DF42E3}" type="slidenum">
              <a:rPr lang="it-IT" sz="1800" i="0">
                <a:solidFill>
                  <a:srgbClr val="FFFFFF"/>
                </a:solidFill>
                <a:latin typeface="Trebuchet MS" pitchFamily="34" charset="0"/>
              </a:rPr>
              <a:pPr algn="ctr" defTabSz="914400"/>
              <a:t>8</a:t>
            </a:fld>
            <a:endParaRPr lang="it-IT" sz="1800" i="0">
              <a:solidFill>
                <a:srgbClr val="FFFFFF"/>
              </a:solidFill>
              <a:latin typeface="Trebuchet MS" pitchFamily="34" charset="0"/>
            </a:endParaRPr>
          </a:p>
        </p:txBody>
      </p:sp>
      <p:sp>
        <p:nvSpPr>
          <p:cNvPr id="122884" name="AutoShape 2"/>
          <p:cNvSpPr>
            <a:spLocks noChangeArrowheads="1"/>
          </p:cNvSpPr>
          <p:nvPr/>
        </p:nvSpPr>
        <p:spPr bwMode="auto">
          <a:xfrm>
            <a:off x="250825" y="1295400"/>
            <a:ext cx="8607425" cy="4953000"/>
          </a:xfrm>
          <a:prstGeom prst="roundRect">
            <a:avLst>
              <a:gd name="adj" fmla="val 7366"/>
            </a:avLst>
          </a:prstGeom>
          <a:noFill/>
          <a:ln w="19050" algn="ctr">
            <a:solidFill>
              <a:schemeClr val="bg2"/>
            </a:solidFill>
            <a:round/>
            <a:headEnd/>
            <a:tailEnd/>
          </a:ln>
        </p:spPr>
        <p:txBody>
          <a:bodyPr/>
          <a:lstStyle/>
          <a:p>
            <a:pPr marL="155575" indent="-155575" defTabSz="914400">
              <a:lnSpc>
                <a:spcPct val="80000"/>
              </a:lnSpc>
              <a:spcBef>
                <a:spcPct val="30000"/>
              </a:spcBef>
            </a:pPr>
            <a:r>
              <a:rPr lang="it-IT" sz="1800" i="0">
                <a:solidFill>
                  <a:schemeClr val="bg2"/>
                </a:solidFill>
                <a:latin typeface="Trebuchet MS" pitchFamily="34" charset="0"/>
              </a:rPr>
              <a:t>Nei contratti internazionali e particolarmente in quelli stipulati con Enti pubblici o connessi a gare d’appalto, vigono diversi tipi di garanzie, queste le principali:</a:t>
            </a:r>
          </a:p>
          <a:p>
            <a:pPr marL="155575" indent="-155575" defTabSz="914400">
              <a:lnSpc>
                <a:spcPct val="80000"/>
              </a:lnSpc>
              <a:spcBef>
                <a:spcPct val="30000"/>
              </a:spcBef>
            </a:pPr>
            <a:endParaRPr lang="it-IT" sz="1800" i="0">
              <a:solidFill>
                <a:schemeClr val="bg2"/>
              </a:solidFill>
              <a:latin typeface="Trebuchet MS" pitchFamily="34" charset="0"/>
            </a:endParaRPr>
          </a:p>
          <a:p>
            <a:pPr marL="155575" indent="-155575" defTabSz="914400">
              <a:lnSpc>
                <a:spcPct val="80000"/>
              </a:lnSpc>
              <a:spcBef>
                <a:spcPct val="30000"/>
              </a:spcBef>
              <a:buFontTx/>
              <a:buChar char="•"/>
            </a:pPr>
            <a:r>
              <a:rPr lang="it-IT" sz="1600" b="1" i="0">
                <a:latin typeface="Trebuchet MS" pitchFamily="34" charset="0"/>
              </a:rPr>
              <a:t>BID / TENDER BOND – GARANZIE A FRONTE DI OFFERTE E/0 GARE D’APPALTO</a:t>
            </a:r>
            <a:r>
              <a:rPr lang="it-IT" sz="1600" i="0">
                <a:solidFill>
                  <a:srgbClr val="5F5F5F"/>
                </a:solidFill>
                <a:latin typeface="Trebuchet MS" pitchFamily="34" charset="0"/>
              </a:rPr>
              <a:t> G</a:t>
            </a:r>
            <a:r>
              <a:rPr lang="it-IT" sz="1600" i="0">
                <a:solidFill>
                  <a:schemeClr val="bg2"/>
                </a:solidFill>
                <a:latin typeface="Trebuchet MS" pitchFamily="34" charset="0"/>
              </a:rPr>
              <a:t>aranzie rilasciate a fronte di impegni a sottoscrivere un contratto qualora la controparte accettasse l’offerta presentata dal “fornitore”. Generalmente emesse in relazione a partecipazioni a gare d’appalto pubbliche.</a:t>
            </a:r>
          </a:p>
          <a:p>
            <a:pPr marL="155575" indent="-155575" algn="just" defTabSz="914400" eaLnBrk="0" hangingPunct="0">
              <a:lnSpc>
                <a:spcPct val="80000"/>
              </a:lnSpc>
              <a:spcBef>
                <a:spcPct val="30000"/>
              </a:spcBef>
              <a:buFontTx/>
              <a:buChar char="•"/>
            </a:pPr>
            <a:r>
              <a:rPr lang="it-IT" sz="1600" b="1" i="0">
                <a:latin typeface="Trebuchet MS" pitchFamily="34" charset="0"/>
              </a:rPr>
              <a:t>ADVANCE PAYMENT BOND – GARANZIA DI RESTITUZIONE DI PAGAMENTO ANTICIPATO</a:t>
            </a:r>
            <a:r>
              <a:rPr lang="it-IT" sz="1600" i="0">
                <a:solidFill>
                  <a:srgbClr val="5F5F5F"/>
                </a:solidFill>
                <a:latin typeface="Trebuchet MS" pitchFamily="34" charset="0"/>
              </a:rPr>
              <a:t> </a:t>
            </a:r>
            <a:r>
              <a:rPr lang="it-IT" sz="1600" i="0">
                <a:solidFill>
                  <a:schemeClr val="bg2"/>
                </a:solidFill>
                <a:latin typeface="Trebuchet MS" pitchFamily="34" charset="0"/>
              </a:rPr>
              <a:t>Assicura al committente il rimborso delle somme da lui pagate anticipatamente rispetto alle forniture o all’inizio dei lavori e che il fornitore deve restituire a fronte della mancata fornitura o mancata esecuzione dei lavori.</a:t>
            </a:r>
          </a:p>
          <a:p>
            <a:pPr marL="155575" indent="-155575" algn="just" defTabSz="914400" eaLnBrk="0" hangingPunct="0">
              <a:lnSpc>
                <a:spcPct val="80000"/>
              </a:lnSpc>
              <a:spcBef>
                <a:spcPct val="30000"/>
              </a:spcBef>
              <a:buFontTx/>
              <a:buChar char="•"/>
            </a:pPr>
            <a:r>
              <a:rPr lang="it-IT" sz="1600" b="1" i="0">
                <a:latin typeface="Trebuchet MS" pitchFamily="34" charset="0"/>
              </a:rPr>
              <a:t>PERFORMANCE BOND – GARANZIA DI BUONA ESECUZIONE DEI LAVORI E/O REGOLARE FORNITURA DELLE MERCI</a:t>
            </a:r>
            <a:r>
              <a:rPr lang="it-IT" sz="1600" b="1" i="0">
                <a:solidFill>
                  <a:srgbClr val="5F5F5F"/>
                </a:solidFill>
                <a:latin typeface="Trebuchet MS" pitchFamily="34" charset="0"/>
              </a:rPr>
              <a:t> </a:t>
            </a:r>
            <a:r>
              <a:rPr lang="it-IT" sz="1600" b="1" i="0">
                <a:solidFill>
                  <a:schemeClr val="bg2"/>
                </a:solidFill>
                <a:latin typeface="Trebuchet MS" pitchFamily="34" charset="0"/>
              </a:rPr>
              <a:t>C</a:t>
            </a:r>
            <a:r>
              <a:rPr lang="it-IT" sz="1600" i="0">
                <a:solidFill>
                  <a:schemeClr val="bg2"/>
                </a:solidFill>
                <a:latin typeface="Trebuchet MS" pitchFamily="34" charset="0"/>
              </a:rPr>
              <a:t>onsente al committente di ottenere un pronto risarcimento qualora il fornitore non ottemperi alle condizioni contrattualmente previste. Ha natura di penale.</a:t>
            </a:r>
          </a:p>
          <a:p>
            <a:pPr marL="155575" indent="-155575" algn="just" defTabSz="914400" eaLnBrk="0" hangingPunct="0">
              <a:lnSpc>
                <a:spcPct val="80000"/>
              </a:lnSpc>
              <a:spcBef>
                <a:spcPct val="30000"/>
              </a:spcBef>
              <a:buFontTx/>
              <a:buChar char="•"/>
            </a:pPr>
            <a:r>
              <a:rPr lang="it-IT" sz="1600" b="1" i="0">
                <a:latin typeface="Trebuchet MS" pitchFamily="34" charset="0"/>
              </a:rPr>
              <a:t>RETENTION MONEY BOND – GARANZIE SOSTITUTIVE DI DEPOSITI CAUZIONALI</a:t>
            </a:r>
            <a:r>
              <a:rPr lang="it-IT" sz="1600" b="1" i="0">
                <a:solidFill>
                  <a:srgbClr val="5F5F5F"/>
                </a:solidFill>
                <a:latin typeface="Trebuchet MS" pitchFamily="34" charset="0"/>
              </a:rPr>
              <a:t> </a:t>
            </a:r>
            <a:r>
              <a:rPr lang="it-IT" sz="1600" i="0">
                <a:solidFill>
                  <a:schemeClr val="bg2"/>
                </a:solidFill>
                <a:latin typeface="Trebuchet MS" pitchFamily="34" charset="0"/>
              </a:rPr>
              <a:t>Consente di svincolare subito importi che altrimenti verrebbero regolati, a termini di contratto, solo dopo il compimento di eventuali collaudi o il completamento dei lavori. Tali importi sono, di solito, nell’ordine del 5%-10% dell’importo contrattuale.</a:t>
            </a:r>
          </a:p>
        </p:txBody>
      </p:sp>
      <p:sp>
        <p:nvSpPr>
          <p:cNvPr id="122885" name="Segnaposto numero diapositiva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B4B462-2D26-4048-8813-16402E4DF76B}" type="slidenum">
              <a:rPr lang="it-IT" smtClean="0">
                <a:latin typeface="Trebuchet MS" pitchFamily="34" charset="0"/>
                <a:cs typeface="Arial" charset="0"/>
              </a:rPr>
              <a:pPr fontAlgn="base">
                <a:spcBef>
                  <a:spcPct val="0"/>
                </a:spcBef>
                <a:spcAft>
                  <a:spcPct val="0"/>
                </a:spcAft>
              </a:pPr>
              <a:t>8</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8"/>
          <p:cNvSpPr>
            <a:spLocks noGrp="1"/>
          </p:cNvSpPr>
          <p:nvPr>
            <p:ph type="title" idx="4294967295"/>
          </p:nvPr>
        </p:nvSpPr>
        <p:spPr>
          <a:xfrm>
            <a:off x="1908175" y="115888"/>
            <a:ext cx="7199313" cy="1079500"/>
          </a:xfrm>
        </p:spPr>
        <p:txBody>
          <a:bodyPr/>
          <a:lstStyle/>
          <a:p>
            <a:pPr eaLnBrk="1" hangingPunct="1"/>
            <a:r>
              <a:rPr lang="it-IT" sz="3000" smtClean="0">
                <a:latin typeface="Arial Black" pitchFamily="34" charset="0"/>
                <a:cs typeface="Arial Black" pitchFamily="34" charset="0"/>
              </a:rPr>
              <a:t>Finanziamenti Import e </a:t>
            </a:r>
            <a:br>
              <a:rPr lang="it-IT" sz="3000" smtClean="0">
                <a:latin typeface="Arial Black" pitchFamily="34" charset="0"/>
                <a:cs typeface="Arial Black" pitchFamily="34" charset="0"/>
              </a:rPr>
            </a:br>
            <a:r>
              <a:rPr lang="it-IT" sz="3000" smtClean="0">
                <a:latin typeface="Arial Black" pitchFamily="34" charset="0"/>
                <a:cs typeface="Arial Black" pitchFamily="34" charset="0"/>
              </a:rPr>
              <a:t>Anticipo Export</a:t>
            </a:r>
          </a:p>
        </p:txBody>
      </p:sp>
      <p:sp>
        <p:nvSpPr>
          <p:cNvPr id="189442" name="AutoShape 3"/>
          <p:cNvSpPr>
            <a:spLocks noChangeArrowheads="1"/>
          </p:cNvSpPr>
          <p:nvPr/>
        </p:nvSpPr>
        <p:spPr bwMode="auto">
          <a:xfrm>
            <a:off x="179388" y="1341438"/>
            <a:ext cx="4321175" cy="576262"/>
          </a:xfrm>
          <a:prstGeom prst="roundRect">
            <a:avLst>
              <a:gd name="adj" fmla="val 7366"/>
            </a:avLst>
          </a:prstGeom>
          <a:solidFill>
            <a:schemeClr val="accent2">
              <a:lumMod val="40000"/>
              <a:lumOff val="60000"/>
            </a:schemeClr>
          </a:solidFill>
          <a:ln w="9525" algn="ctr">
            <a:solidFill>
              <a:schemeClr val="bg1"/>
            </a:solidFill>
            <a:round/>
            <a:headEnd/>
            <a:tailEnd/>
          </a:ln>
        </p:spPr>
        <p:txBody>
          <a:bodyPr lIns="90000" anchor="ctr"/>
          <a:lstStyle/>
          <a:p>
            <a:pPr algn="ctr" defTabSz="914400">
              <a:tabLst>
                <a:tab pos="628650" algn="l"/>
              </a:tabLst>
              <a:defRPr/>
            </a:pPr>
            <a:r>
              <a:rPr lang="it-IT" sz="2000" b="1" i="0" dirty="0">
                <a:solidFill>
                  <a:srgbClr val="FFFFFF"/>
                </a:solidFill>
                <a:latin typeface="Arial" charset="0"/>
                <a:sym typeface="Formata MediumItalic"/>
              </a:rPr>
              <a:t>FINANZIAMENTI IMPORT </a:t>
            </a:r>
          </a:p>
        </p:txBody>
      </p:sp>
      <p:sp>
        <p:nvSpPr>
          <p:cNvPr id="123907" name="AutoShape 4"/>
          <p:cNvSpPr>
            <a:spLocks noChangeArrowheads="1"/>
          </p:cNvSpPr>
          <p:nvPr/>
        </p:nvSpPr>
        <p:spPr bwMode="auto">
          <a:xfrm>
            <a:off x="179388" y="1990725"/>
            <a:ext cx="4321175" cy="3167063"/>
          </a:xfrm>
          <a:prstGeom prst="roundRect">
            <a:avLst>
              <a:gd name="adj" fmla="val 7366"/>
            </a:avLst>
          </a:prstGeom>
          <a:noFill/>
          <a:ln w="19050" algn="ctr">
            <a:solidFill>
              <a:schemeClr val="accent1"/>
            </a:solidFill>
            <a:round/>
            <a:headEnd/>
            <a:tailEnd/>
          </a:ln>
        </p:spPr>
        <p:txBody>
          <a:bodyPr/>
          <a:lstStyle/>
          <a:p>
            <a:pPr marL="92075" indent="-90488" defTabSz="914400"/>
            <a:r>
              <a:rPr lang="it-IT" sz="2000" i="0">
                <a:solidFill>
                  <a:srgbClr val="808080"/>
                </a:solidFill>
                <a:latin typeface="Trebuchet MS" pitchFamily="34" charset="0"/>
              </a:rPr>
              <a:t>	Finanziamenti rivolti ad Aziende che acquistano dall’estero che possono così far fronte alle esigenze finanziarie della società, equilibrando i flussi di cassa in attesa della vendita dei prodotti</a:t>
            </a:r>
          </a:p>
          <a:p>
            <a:pPr marL="92075" indent="-90488" defTabSz="914400"/>
            <a:endParaRPr lang="it-IT" sz="2000" i="0">
              <a:solidFill>
                <a:srgbClr val="808080"/>
              </a:solidFill>
              <a:latin typeface="Trebuchet MS" pitchFamily="34" charset="0"/>
            </a:endParaRPr>
          </a:p>
          <a:p>
            <a:pPr marL="92075" indent="-90488" defTabSz="914400"/>
            <a:r>
              <a:rPr lang="it-IT" sz="2000" i="0">
                <a:solidFill>
                  <a:srgbClr val="808080"/>
                </a:solidFill>
                <a:latin typeface="Trebuchet MS" pitchFamily="34" charset="0"/>
              </a:rPr>
              <a:t> Max 12 mesi</a:t>
            </a:r>
          </a:p>
        </p:txBody>
      </p:sp>
      <p:sp>
        <p:nvSpPr>
          <p:cNvPr id="123908" name="AutoShape 5"/>
          <p:cNvSpPr>
            <a:spLocks noChangeArrowheads="1"/>
          </p:cNvSpPr>
          <p:nvPr/>
        </p:nvSpPr>
        <p:spPr bwMode="auto">
          <a:xfrm>
            <a:off x="4572000" y="1341438"/>
            <a:ext cx="4392613" cy="576262"/>
          </a:xfrm>
          <a:prstGeom prst="roundRect">
            <a:avLst>
              <a:gd name="adj" fmla="val 7366"/>
            </a:avLst>
          </a:prstGeom>
          <a:solidFill>
            <a:schemeClr val="bg2"/>
          </a:solidFill>
          <a:ln w="9525" algn="ctr">
            <a:solidFill>
              <a:schemeClr val="bg1"/>
            </a:solidFill>
            <a:round/>
            <a:headEnd/>
            <a:tailEnd/>
          </a:ln>
        </p:spPr>
        <p:txBody>
          <a:bodyPr lIns="90000" anchor="ctr"/>
          <a:lstStyle/>
          <a:p>
            <a:pPr algn="ctr" defTabSz="914400">
              <a:tabLst>
                <a:tab pos="628650" algn="l"/>
              </a:tabLst>
            </a:pPr>
            <a:r>
              <a:rPr lang="it-IT" sz="2000" b="1" i="0">
                <a:solidFill>
                  <a:srgbClr val="FFFFFF"/>
                </a:solidFill>
                <a:latin typeface="Arial" charset="0"/>
                <a:sym typeface="Formata MediumItalic"/>
              </a:rPr>
              <a:t>ANTICIPO  EXPORT</a:t>
            </a:r>
          </a:p>
        </p:txBody>
      </p:sp>
      <p:sp>
        <p:nvSpPr>
          <p:cNvPr id="123909" name="AutoShape 6"/>
          <p:cNvSpPr>
            <a:spLocks noChangeArrowheads="1"/>
          </p:cNvSpPr>
          <p:nvPr/>
        </p:nvSpPr>
        <p:spPr bwMode="auto">
          <a:xfrm>
            <a:off x="4572000" y="1990725"/>
            <a:ext cx="4392613" cy="3167063"/>
          </a:xfrm>
          <a:prstGeom prst="roundRect">
            <a:avLst>
              <a:gd name="adj" fmla="val 7366"/>
            </a:avLst>
          </a:prstGeom>
          <a:noFill/>
          <a:ln w="19050" algn="ctr">
            <a:solidFill>
              <a:schemeClr val="accent1"/>
            </a:solidFill>
            <a:round/>
            <a:headEnd/>
            <a:tailEnd/>
          </a:ln>
        </p:spPr>
        <p:txBody>
          <a:bodyPr/>
          <a:lstStyle/>
          <a:p>
            <a:pPr marL="90488" indent="-90488" defTabSz="914400"/>
            <a:r>
              <a:rPr lang="it-IT" sz="2000" i="0">
                <a:solidFill>
                  <a:srgbClr val="808080"/>
                </a:solidFill>
                <a:latin typeface="Trebuchet MS" pitchFamily="34" charset="0"/>
              </a:rPr>
              <a:t>  Finanziamenti destinati alle Aziende che operano con controparti estere, che possono così ottenere fondi per fronteggiare il circolante in attesa della realizzazione della fornitura</a:t>
            </a:r>
          </a:p>
          <a:p>
            <a:pPr marL="90488" indent="-90488" defTabSz="914400"/>
            <a:endParaRPr lang="it-IT" sz="2000" i="0">
              <a:solidFill>
                <a:srgbClr val="808080"/>
              </a:solidFill>
              <a:latin typeface="Trebuchet MS" pitchFamily="34" charset="0"/>
            </a:endParaRPr>
          </a:p>
          <a:p>
            <a:pPr marL="90488" indent="-90488" defTabSz="914400"/>
            <a:r>
              <a:rPr lang="it-IT" sz="2000" i="0">
                <a:solidFill>
                  <a:srgbClr val="808080"/>
                </a:solidFill>
                <a:latin typeface="Trebuchet MS" pitchFamily="34" charset="0"/>
              </a:rPr>
              <a:t>  Max 12 mesi</a:t>
            </a:r>
          </a:p>
          <a:p>
            <a:pPr marL="90488" indent="-90488" defTabSz="914400"/>
            <a:r>
              <a:rPr lang="it-IT" sz="2000" i="0">
                <a:solidFill>
                  <a:srgbClr val="808080"/>
                </a:solidFill>
                <a:latin typeface="Trebuchet MS" pitchFamily="34" charset="0"/>
              </a:rPr>
              <a:t> </a:t>
            </a:r>
          </a:p>
        </p:txBody>
      </p:sp>
      <p:sp>
        <p:nvSpPr>
          <p:cNvPr id="123910" name="Rectangle 7"/>
          <p:cNvSpPr>
            <a:spLocks noChangeArrowheads="1"/>
          </p:cNvSpPr>
          <p:nvPr/>
        </p:nvSpPr>
        <p:spPr bwMode="auto">
          <a:xfrm>
            <a:off x="323850" y="5373688"/>
            <a:ext cx="8496300" cy="609600"/>
          </a:xfrm>
          <a:prstGeom prst="rect">
            <a:avLst/>
          </a:prstGeom>
          <a:noFill/>
          <a:ln w="19050" algn="ctr">
            <a:noFill/>
            <a:miter lim="800000"/>
            <a:headEnd/>
            <a:tailEnd/>
          </a:ln>
        </p:spPr>
        <p:txBody>
          <a:bodyPr>
            <a:spAutoFit/>
          </a:bodyPr>
          <a:lstStyle/>
          <a:p>
            <a:pPr algn="just" defTabSz="914400">
              <a:lnSpc>
                <a:spcPct val="80000"/>
              </a:lnSpc>
            </a:pPr>
            <a:r>
              <a:rPr lang="it-IT" sz="1400" i="0">
                <a:solidFill>
                  <a:srgbClr val="808080"/>
                </a:solidFill>
                <a:latin typeface="Trebuchet MS" pitchFamily="34" charset="0"/>
              </a:rPr>
              <a:t>* </a:t>
            </a:r>
            <a:r>
              <a:rPr lang="it-IT" sz="1400" b="1" i="0">
                <a:solidFill>
                  <a:srgbClr val="808080"/>
                </a:solidFill>
                <a:latin typeface="Trebuchet MS" pitchFamily="34" charset="0"/>
              </a:rPr>
              <a:t>L'importo finanziato non supera normalmente il 50% del valore dell'operazione commerciale risultante dalla documentazione esibita. Possono anche essere erogati dalle Bcc e controgarantiti da Iccrea BancaImpresa. </a:t>
            </a:r>
          </a:p>
        </p:txBody>
      </p:sp>
      <p:sp>
        <p:nvSpPr>
          <p:cNvPr id="123911" name="Segnaposto numero diapositiva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6B59EF-E689-4351-A2A1-CB31DCB85593}" type="slidenum">
              <a:rPr lang="it-IT" smtClean="0">
                <a:latin typeface="Trebuchet MS" pitchFamily="34" charset="0"/>
                <a:cs typeface="Arial" charset="0"/>
              </a:rPr>
              <a:pPr fontAlgn="base">
                <a:spcBef>
                  <a:spcPct val="0"/>
                </a:spcBef>
                <a:spcAft>
                  <a:spcPct val="0"/>
                </a:spcAft>
              </a:pPr>
              <a:t>9</a:t>
            </a:fld>
            <a:endParaRPr lang="it-IT" smtClean="0">
              <a:latin typeface="Trebuchet MS" pitchFamily="34" charset="0"/>
              <a:cs typeface="Arial" charset="0"/>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ema-Iccrea">
  <a:themeElements>
    <a:clrScheme name="Impostazioni personalizzate 2">
      <a:dk1>
        <a:srgbClr val="000000"/>
      </a:dk1>
      <a:lt1>
        <a:srgbClr val="FFFFFF"/>
      </a:lt1>
      <a:dk2>
        <a:srgbClr val="000000"/>
      </a:dk2>
      <a:lt2>
        <a:srgbClr val="808080"/>
      </a:lt2>
      <a:accent1>
        <a:srgbClr val="98862A"/>
      </a:accent1>
      <a:accent2>
        <a:srgbClr val="A84B22"/>
      </a:accent2>
      <a:accent3>
        <a:srgbClr val="98862A"/>
      </a:accent3>
      <a:accent4>
        <a:srgbClr val="C2A982"/>
      </a:accent4>
      <a:accent5>
        <a:srgbClr val="008B45"/>
      </a:accent5>
      <a:accent6>
        <a:srgbClr val="142C73"/>
      </a:accent6>
      <a:hlink>
        <a:srgbClr val="009999"/>
      </a:hlink>
      <a:folHlink>
        <a:srgbClr val="99CC00"/>
      </a:folHlink>
    </a:clrScheme>
    <a:fontScheme name="Tramonto">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2A982"/>
        </a:solidFill>
        <a:ln w="25400">
          <a:noFill/>
          <a:miter lim="800000"/>
          <a:headEnd/>
          <a:tailEnd/>
        </a:ln>
      </a:spPr>
      <a:bodyPr lIns="0" tIns="0" rIns="0" bIns="0">
        <a:prstTxWarp prst="textNoShape">
          <a:avLst/>
        </a:prstTxWarp>
      </a:bodyP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ma-Corporate-pptx09-2011">
  <a:themeElements>
    <a:clrScheme name="1_Tema-Corporate-pptx09-2011 1">
      <a:dk1>
        <a:srgbClr val="000000"/>
      </a:dk1>
      <a:lt1>
        <a:srgbClr val="FFFFFF"/>
      </a:lt1>
      <a:dk2>
        <a:srgbClr val="000000"/>
      </a:dk2>
      <a:lt2>
        <a:srgbClr val="808080"/>
      </a:lt2>
      <a:accent1>
        <a:srgbClr val="98862A"/>
      </a:accent1>
      <a:accent2>
        <a:srgbClr val="AA9748"/>
      </a:accent2>
      <a:accent3>
        <a:srgbClr val="FFFFFF"/>
      </a:accent3>
      <a:accent4>
        <a:srgbClr val="000000"/>
      </a:accent4>
      <a:accent5>
        <a:srgbClr val="CAC3AC"/>
      </a:accent5>
      <a:accent6>
        <a:srgbClr val="9A8840"/>
      </a:accent6>
      <a:hlink>
        <a:srgbClr val="172C72"/>
      </a:hlink>
      <a:folHlink>
        <a:srgbClr val="008B44"/>
      </a:folHlink>
    </a:clrScheme>
    <a:fontScheme name="1_Tema-Corporate-pptx09-2011">
      <a:majorFont>
        <a:latin typeface="Arial Black"/>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ma-Corporate-pptx09-2011 1">
        <a:dk1>
          <a:srgbClr val="000000"/>
        </a:dk1>
        <a:lt1>
          <a:srgbClr val="FFFFFF"/>
        </a:lt1>
        <a:dk2>
          <a:srgbClr val="000000"/>
        </a:dk2>
        <a:lt2>
          <a:srgbClr val="808080"/>
        </a:lt2>
        <a:accent1>
          <a:srgbClr val="98862A"/>
        </a:accent1>
        <a:accent2>
          <a:srgbClr val="AA9748"/>
        </a:accent2>
        <a:accent3>
          <a:srgbClr val="FFFFFF"/>
        </a:accent3>
        <a:accent4>
          <a:srgbClr val="000000"/>
        </a:accent4>
        <a:accent5>
          <a:srgbClr val="CAC3AC"/>
        </a:accent5>
        <a:accent6>
          <a:srgbClr val="9A8840"/>
        </a:accent6>
        <a:hlink>
          <a:srgbClr val="172C72"/>
        </a:hlink>
        <a:folHlink>
          <a:srgbClr val="008B4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Tema-Corporate-pptx09-2011">
  <a:themeElements>
    <a:clrScheme name="1_Tema-Corporate-pptx09-2011 1">
      <a:dk1>
        <a:srgbClr val="000000"/>
      </a:dk1>
      <a:lt1>
        <a:srgbClr val="FFFFFF"/>
      </a:lt1>
      <a:dk2>
        <a:srgbClr val="000000"/>
      </a:dk2>
      <a:lt2>
        <a:srgbClr val="808080"/>
      </a:lt2>
      <a:accent1>
        <a:srgbClr val="98862A"/>
      </a:accent1>
      <a:accent2>
        <a:srgbClr val="AA9748"/>
      </a:accent2>
      <a:accent3>
        <a:srgbClr val="FFFFFF"/>
      </a:accent3>
      <a:accent4>
        <a:srgbClr val="000000"/>
      </a:accent4>
      <a:accent5>
        <a:srgbClr val="CAC3AC"/>
      </a:accent5>
      <a:accent6>
        <a:srgbClr val="9A8840"/>
      </a:accent6>
      <a:hlink>
        <a:srgbClr val="172C72"/>
      </a:hlink>
      <a:folHlink>
        <a:srgbClr val="008B44"/>
      </a:folHlink>
    </a:clrScheme>
    <a:fontScheme name="1_Tema-Corporate-pptx09-2011">
      <a:majorFont>
        <a:latin typeface="Arial Black"/>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ma-Corporate-pptx09-2011 1">
        <a:dk1>
          <a:srgbClr val="000000"/>
        </a:dk1>
        <a:lt1>
          <a:srgbClr val="FFFFFF"/>
        </a:lt1>
        <a:dk2>
          <a:srgbClr val="000000"/>
        </a:dk2>
        <a:lt2>
          <a:srgbClr val="808080"/>
        </a:lt2>
        <a:accent1>
          <a:srgbClr val="98862A"/>
        </a:accent1>
        <a:accent2>
          <a:srgbClr val="AA9748"/>
        </a:accent2>
        <a:accent3>
          <a:srgbClr val="FFFFFF"/>
        </a:accent3>
        <a:accent4>
          <a:srgbClr val="000000"/>
        </a:accent4>
        <a:accent5>
          <a:srgbClr val="CAC3AC"/>
        </a:accent5>
        <a:accent6>
          <a:srgbClr val="9A8840"/>
        </a:accent6>
        <a:hlink>
          <a:srgbClr val="172C72"/>
        </a:hlink>
        <a:folHlink>
          <a:srgbClr val="008B4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Corporate-pptx09-2011">
  <a:themeElements>
    <a:clrScheme name="Colore-Corporate-09-2011">
      <a:dk1>
        <a:srgbClr val="000000"/>
      </a:dk1>
      <a:lt1>
        <a:srgbClr val="FFFFFF"/>
      </a:lt1>
      <a:dk2>
        <a:srgbClr val="000000"/>
      </a:dk2>
      <a:lt2>
        <a:srgbClr val="808080"/>
      </a:lt2>
      <a:accent1>
        <a:srgbClr val="98862A"/>
      </a:accent1>
      <a:accent2>
        <a:srgbClr val="AA9748"/>
      </a:accent2>
      <a:accent3>
        <a:srgbClr val="C5B881"/>
      </a:accent3>
      <a:accent4>
        <a:srgbClr val="DCD4B1"/>
      </a:accent4>
      <a:accent5>
        <a:srgbClr val="EEEAD8"/>
      </a:accent5>
      <a:accent6>
        <a:srgbClr val="F9F8F2"/>
      </a:accent6>
      <a:hlink>
        <a:srgbClr val="172C72"/>
      </a:hlink>
      <a:folHlink>
        <a:srgbClr val="008B44"/>
      </a:folHlink>
    </a:clrScheme>
    <a:fontScheme name="Tramonto">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2A982"/>
        </a:solidFill>
        <a:ln w="25400">
          <a:noFill/>
          <a:miter lim="800000"/>
          <a:headEnd/>
          <a:tailEnd/>
        </a:ln>
      </a:spPr>
      <a:bodyPr lIns="0" tIns="0" rIns="0" bIns="0">
        <a:prstTxWarp prst="textNoShape">
          <a:avLst/>
        </a:prstTxWarp>
      </a:bodyP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9993</TotalTime>
  <Words>2880</Words>
  <Application>Microsoft Office PowerPoint</Application>
  <PresentationFormat>Presentazione su schermo (4:3)</PresentationFormat>
  <Paragraphs>434</Paragraphs>
  <Slides>34</Slides>
  <Notes>9</Notes>
  <HiddenSlides>0</HiddenSlides>
  <MMClips>0</MMClips>
  <ScaleCrop>false</ScaleCrop>
  <HeadingPairs>
    <vt:vector size="4" baseType="variant">
      <vt:variant>
        <vt:lpstr>Tema</vt:lpstr>
      </vt:variant>
      <vt:variant>
        <vt:i4>4</vt:i4>
      </vt:variant>
      <vt:variant>
        <vt:lpstr>Titoli diapositive</vt:lpstr>
      </vt:variant>
      <vt:variant>
        <vt:i4>34</vt:i4>
      </vt:variant>
    </vt:vector>
  </HeadingPairs>
  <TitlesOfParts>
    <vt:vector size="38" baseType="lpstr">
      <vt:lpstr>Tema-Iccrea</vt:lpstr>
      <vt:lpstr>2_Tema-Corporate-pptx09-2011</vt:lpstr>
      <vt:lpstr>6_Tema-Corporate-pptx09-2011</vt:lpstr>
      <vt:lpstr>Tema-Corporate-pptx09-2011</vt:lpstr>
      <vt:lpstr>Presentazione standard di PowerPoint</vt:lpstr>
      <vt:lpstr>Presentazione standard di PowerPoint</vt:lpstr>
      <vt:lpstr>Banche corrispondenti</vt:lpstr>
      <vt:lpstr>La conferma del credito documentario</vt:lpstr>
      <vt:lpstr>CONFERME L/C </vt:lpstr>
      <vt:lpstr>Smobilizzo Lettere  di Credito</vt:lpstr>
      <vt:lpstr>Focus sulle Garanzie Internazionali</vt:lpstr>
      <vt:lpstr>Garanzie Contrattuali o Bondistica</vt:lpstr>
      <vt:lpstr>Finanziamenti Import e  Anticipo Export</vt:lpstr>
      <vt:lpstr>“Intercompany”</vt:lpstr>
      <vt:lpstr>Presentazione standard di PowerPoint</vt:lpstr>
      <vt:lpstr>Presentazione standard di PowerPoint</vt:lpstr>
      <vt:lpstr>Imprese Finanziabili</vt:lpstr>
      <vt:lpstr>Garanzie Internazionalizzazione PMI: Attività finanziabili</vt:lpstr>
      <vt:lpstr>Struttura Finanziamento</vt:lpstr>
      <vt:lpstr>Presentazione standard di PowerPoint</vt:lpstr>
      <vt:lpstr>Imprese Finanziabili</vt:lpstr>
      <vt:lpstr>Scopo dei finanziamenti</vt:lpstr>
      <vt:lpstr>Struttura Finanziamento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Credito Cooperativo ad Expo 2015</vt:lpstr>
      <vt:lpstr>Lo stand presso  Cascina Triulza</vt:lpstr>
      <vt:lpstr>FORESTERO</vt:lpstr>
      <vt:lpstr>Grazie</vt:lpstr>
    </vt:vector>
  </TitlesOfParts>
  <Company>Kaleidon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Valter Toni</dc:creator>
  <cp:lastModifiedBy>S.Prandoni</cp:lastModifiedBy>
  <cp:revision>1166</cp:revision>
  <cp:lastPrinted>2015-02-27T15:59:37Z</cp:lastPrinted>
  <dcterms:created xsi:type="dcterms:W3CDTF">2008-11-05T11:59:39Z</dcterms:created>
  <dcterms:modified xsi:type="dcterms:W3CDTF">2015-03-27T09:08:36Z</dcterms:modified>
</cp:coreProperties>
</file>